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sldIdLst>
    <p:sldId id="256" r:id="rId2"/>
    <p:sldId id="257" r:id="rId3"/>
    <p:sldId id="260" r:id="rId4"/>
    <p:sldId id="261" r:id="rId5"/>
    <p:sldId id="299" r:id="rId6"/>
    <p:sldId id="262" r:id="rId7"/>
    <p:sldId id="293" r:id="rId8"/>
    <p:sldId id="306" r:id="rId9"/>
    <p:sldId id="284" r:id="rId10"/>
    <p:sldId id="307" r:id="rId11"/>
    <p:sldId id="308" r:id="rId12"/>
    <p:sldId id="283" r:id="rId13"/>
    <p:sldId id="287" r:id="rId14"/>
    <p:sldId id="310" r:id="rId15"/>
    <p:sldId id="311" r:id="rId16"/>
    <p:sldId id="291" r:id="rId17"/>
    <p:sldId id="267" r:id="rId18"/>
    <p:sldId id="309" r:id="rId19"/>
    <p:sldId id="269"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0F3274-B124-4594-884C-03E90879A41C}" v="311" dt="2021-02-23T16:24:24.565"/>
  </p1510:revLst>
</p1510:revInfo>
</file>

<file path=ppt/tableStyles.xml><?xml version="1.0" encoding="utf-8"?>
<a:tblStyleLst xmlns:a="http://schemas.openxmlformats.org/drawingml/2006/main" def="{5C22544A-7EE6-4342-B048-85BDC9FD1C3A}">
  <a:tblStyle styleId="{3B4B98B0-60AC-42C2-AFA5-B58CD77FA1E5}" styleName="Styl jasny 1 — Ak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08"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E3894116-8E1A-4A32-8FDA-A9D8581D2A85}"/>
    <pc:docChg chg="undo custSel addSld delSld modSld">
      <pc:chgData name="Michał Pyclik" userId="6d1d9512d460d1ef" providerId="LiveId" clId="{E3894116-8E1A-4A32-8FDA-A9D8581D2A85}" dt="2021-02-22T15:31:15.691" v="1958" actId="20577"/>
      <pc:docMkLst>
        <pc:docMk/>
      </pc:docMkLst>
      <pc:sldChg chg="addSp delSp modSp mod setBg setClrOvrMap">
        <pc:chgData name="Michał Pyclik" userId="6d1d9512d460d1ef" providerId="LiveId" clId="{E3894116-8E1A-4A32-8FDA-A9D8581D2A85}" dt="2021-02-22T14:55:08.920" v="2" actId="26606"/>
        <pc:sldMkLst>
          <pc:docMk/>
          <pc:sldMk cId="3636598438" sldId="256"/>
        </pc:sldMkLst>
        <pc:spChg chg="mod">
          <ac:chgData name="Michał Pyclik" userId="6d1d9512d460d1ef" providerId="LiveId" clId="{E3894116-8E1A-4A32-8FDA-A9D8581D2A85}" dt="2021-02-22T14:55:08.920" v="2" actId="26606"/>
          <ac:spMkLst>
            <pc:docMk/>
            <pc:sldMk cId="3636598438" sldId="256"/>
            <ac:spMk id="2" creationId="{E6E15E51-D699-4036-83A0-C7F2BEC206C4}"/>
          </ac:spMkLst>
        </pc:spChg>
        <pc:spChg chg="mod">
          <ac:chgData name="Michał Pyclik" userId="6d1d9512d460d1ef" providerId="LiveId" clId="{E3894116-8E1A-4A32-8FDA-A9D8581D2A85}" dt="2021-02-22T14:55:08.920" v="2" actId="26606"/>
          <ac:spMkLst>
            <pc:docMk/>
            <pc:sldMk cId="3636598438" sldId="256"/>
            <ac:spMk id="3" creationId="{1B0AAE20-9690-4C6C-ABCD-E34A9E132EE0}"/>
          </ac:spMkLst>
        </pc:spChg>
        <pc:spChg chg="del">
          <ac:chgData name="Michał Pyclik" userId="6d1d9512d460d1ef" providerId="LiveId" clId="{E3894116-8E1A-4A32-8FDA-A9D8581D2A85}" dt="2021-02-22T14:55:08.920" v="2" actId="26606"/>
          <ac:spMkLst>
            <pc:docMk/>
            <pc:sldMk cId="3636598438" sldId="256"/>
            <ac:spMk id="15" creationId="{46F1F2C8-798B-4CCE-A851-94AFAF350BED}"/>
          </ac:spMkLst>
        </pc:spChg>
        <pc:spChg chg="del">
          <ac:chgData name="Michał Pyclik" userId="6d1d9512d460d1ef" providerId="LiveId" clId="{E3894116-8E1A-4A32-8FDA-A9D8581D2A85}" dt="2021-02-22T14:55:08.920" v="2" actId="26606"/>
          <ac:spMkLst>
            <pc:docMk/>
            <pc:sldMk cId="3636598438" sldId="256"/>
            <ac:spMk id="17" creationId="{755E9CD0-04B0-4A3C-B291-AD913379C713}"/>
          </ac:spMkLst>
        </pc:spChg>
        <pc:spChg chg="del">
          <ac:chgData name="Michał Pyclik" userId="6d1d9512d460d1ef" providerId="LiveId" clId="{E3894116-8E1A-4A32-8FDA-A9D8581D2A85}" dt="2021-02-22T14:55:08.920" v="2" actId="26606"/>
          <ac:spMkLst>
            <pc:docMk/>
            <pc:sldMk cId="3636598438" sldId="256"/>
            <ac:spMk id="19" creationId="{1DD8BF3B-6066-418C-8D1A-75C5E396FC04}"/>
          </ac:spMkLst>
        </pc:spChg>
        <pc:spChg chg="del">
          <ac:chgData name="Michał Pyclik" userId="6d1d9512d460d1ef" providerId="LiveId" clId="{E3894116-8E1A-4A32-8FDA-A9D8581D2A85}" dt="2021-02-22T14:55:08.920" v="2" actId="26606"/>
          <ac:spMkLst>
            <pc:docMk/>
            <pc:sldMk cId="3636598438" sldId="256"/>
            <ac:spMk id="21" creationId="{80BC66F9-7A74-4286-AD22-1174052CC22C}"/>
          </ac:spMkLst>
        </pc:spChg>
        <pc:spChg chg="del">
          <ac:chgData name="Michał Pyclik" userId="6d1d9512d460d1ef" providerId="LiveId" clId="{E3894116-8E1A-4A32-8FDA-A9D8581D2A85}" dt="2021-02-22T14:55:08.920" v="2" actId="26606"/>
          <ac:spMkLst>
            <pc:docMk/>
            <pc:sldMk cId="3636598438" sldId="256"/>
            <ac:spMk id="23" creationId="{D8142CC3-2B5C-48E6-9DF0-6C8ACBAF23EF}"/>
          </ac:spMkLst>
        </pc:spChg>
        <pc:spChg chg="del">
          <ac:chgData name="Michał Pyclik" userId="6d1d9512d460d1ef" providerId="LiveId" clId="{E3894116-8E1A-4A32-8FDA-A9D8581D2A85}" dt="2021-02-22T14:55:08.920" v="2" actId="26606"/>
          <ac:spMkLst>
            <pc:docMk/>
            <pc:sldMk cId="3636598438" sldId="256"/>
            <ac:spMk id="27" creationId="{46A89C79-8EF3-4AF9-B3D9-59A883F41C83}"/>
          </ac:spMkLst>
        </pc:spChg>
        <pc:spChg chg="del">
          <ac:chgData name="Michał Pyclik" userId="6d1d9512d460d1ef" providerId="LiveId" clId="{E3894116-8E1A-4A32-8FDA-A9D8581D2A85}" dt="2021-02-22T14:55:08.920" v="2" actId="26606"/>
          <ac:spMkLst>
            <pc:docMk/>
            <pc:sldMk cId="3636598438" sldId="256"/>
            <ac:spMk id="29" creationId="{EFE5CE34-4543-42E5-B82C-1F3D12422CDD}"/>
          </ac:spMkLst>
        </pc:spChg>
        <pc:spChg chg="del">
          <ac:chgData name="Michał Pyclik" userId="6d1d9512d460d1ef" providerId="LiveId" clId="{E3894116-8E1A-4A32-8FDA-A9D8581D2A85}" dt="2021-02-22T14:55:08.920" v="2" actId="26606"/>
          <ac:spMkLst>
            <pc:docMk/>
            <pc:sldMk cId="3636598438" sldId="256"/>
            <ac:spMk id="31" creationId="{72AF41FE-63D7-4695-81D2-66D2510E4486}"/>
          </ac:spMkLst>
        </pc:spChg>
        <pc:spChg chg="add">
          <ac:chgData name="Michał Pyclik" userId="6d1d9512d460d1ef" providerId="LiveId" clId="{E3894116-8E1A-4A32-8FDA-A9D8581D2A85}" dt="2021-02-22T14:55:08.920" v="2" actId="26606"/>
          <ac:spMkLst>
            <pc:docMk/>
            <pc:sldMk cId="3636598438" sldId="256"/>
            <ac:spMk id="36" creationId="{26BDCA6B-3C9C-4213-A0D9-30BD5F0B073E}"/>
          </ac:spMkLst>
        </pc:spChg>
        <pc:spChg chg="add">
          <ac:chgData name="Michał Pyclik" userId="6d1d9512d460d1ef" providerId="LiveId" clId="{E3894116-8E1A-4A32-8FDA-A9D8581D2A85}" dt="2021-02-22T14:55:08.920" v="2" actId="26606"/>
          <ac:spMkLst>
            <pc:docMk/>
            <pc:sldMk cId="3636598438" sldId="256"/>
            <ac:spMk id="38" creationId="{FDA12F62-867F-4684-B28B-E085D09DCC06}"/>
          </ac:spMkLst>
        </pc:spChg>
        <pc:cxnChg chg="del">
          <ac:chgData name="Michał Pyclik" userId="6d1d9512d460d1ef" providerId="LiveId" clId="{E3894116-8E1A-4A32-8FDA-A9D8581D2A85}" dt="2021-02-22T14:55:08.920" v="2" actId="26606"/>
          <ac:cxnSpMkLst>
            <pc:docMk/>
            <pc:sldMk cId="3636598438" sldId="256"/>
            <ac:cxnSpMk id="25" creationId="{7B2D303B-3DD0-4319-9EAD-361847FEC71D}"/>
          </ac:cxnSpMkLst>
        </pc:cxnChg>
      </pc:sldChg>
      <pc:sldChg chg="addSp delSp modSp mod setBg setClrOvrMap">
        <pc:chgData name="Michał Pyclik" userId="6d1d9512d460d1ef" providerId="LiveId" clId="{E3894116-8E1A-4A32-8FDA-A9D8581D2A85}" dt="2021-02-22T14:57:04.791" v="288" actId="20577"/>
        <pc:sldMkLst>
          <pc:docMk/>
          <pc:sldMk cId="1166270135" sldId="257"/>
        </pc:sldMkLst>
        <pc:spChg chg="mod">
          <ac:chgData name="Michał Pyclik" userId="6d1d9512d460d1ef" providerId="LiveId" clId="{E3894116-8E1A-4A32-8FDA-A9D8581D2A85}" dt="2021-02-22T14:55:15.395" v="5" actId="26606"/>
          <ac:spMkLst>
            <pc:docMk/>
            <pc:sldMk cId="1166270135" sldId="257"/>
            <ac:spMk id="2" creationId="{5D3F5FEC-ED95-4A5D-85A1-B4CDC294F0B9}"/>
          </ac:spMkLst>
        </pc:spChg>
        <pc:spChg chg="mod">
          <ac:chgData name="Michał Pyclik" userId="6d1d9512d460d1ef" providerId="LiveId" clId="{E3894116-8E1A-4A32-8FDA-A9D8581D2A85}" dt="2021-02-22T14:57:04.791" v="288" actId="20577"/>
          <ac:spMkLst>
            <pc:docMk/>
            <pc:sldMk cId="1166270135" sldId="257"/>
            <ac:spMk id="3" creationId="{DB63770A-FD3D-4F81-816A-2DEB60991919}"/>
          </ac:spMkLst>
        </pc:spChg>
        <pc:spChg chg="add del">
          <ac:chgData name="Michał Pyclik" userId="6d1d9512d460d1ef" providerId="LiveId" clId="{E3894116-8E1A-4A32-8FDA-A9D8581D2A85}" dt="2021-02-22T14:55:15.395" v="5" actId="26606"/>
          <ac:spMkLst>
            <pc:docMk/>
            <pc:sldMk cId="1166270135" sldId="257"/>
            <ac:spMk id="90" creationId="{907EF6B7-1338-4443-8C46-6A318D952DFD}"/>
          </ac:spMkLst>
        </pc:spChg>
        <pc:spChg chg="add del">
          <ac:chgData name="Michał Pyclik" userId="6d1d9512d460d1ef" providerId="LiveId" clId="{E3894116-8E1A-4A32-8FDA-A9D8581D2A85}" dt="2021-02-22T14:55:15.395" v="5" actId="26606"/>
          <ac:spMkLst>
            <pc:docMk/>
            <pc:sldMk cId="1166270135" sldId="257"/>
            <ac:spMk id="92" creationId="{DAAE4CDD-124C-4DCF-9584-B6033B545DD5}"/>
          </ac:spMkLst>
        </pc:spChg>
        <pc:spChg chg="add del">
          <ac:chgData name="Michał Pyclik" userId="6d1d9512d460d1ef" providerId="LiveId" clId="{E3894116-8E1A-4A32-8FDA-A9D8581D2A85}" dt="2021-02-22T14:55:15.395" v="5" actId="26606"/>
          <ac:spMkLst>
            <pc:docMk/>
            <pc:sldMk cId="1166270135" sldId="257"/>
            <ac:spMk id="94" creationId="{081E4A58-353D-44AE-B2FC-2A74E2E400F7}"/>
          </ac:spMkLst>
        </pc:spChg>
        <pc:spChg chg="add del">
          <ac:chgData name="Michał Pyclik" userId="6d1d9512d460d1ef" providerId="LiveId" clId="{E3894116-8E1A-4A32-8FDA-A9D8581D2A85}" dt="2021-02-22T14:55:15.380" v="4" actId="26606"/>
          <ac:spMkLst>
            <pc:docMk/>
            <pc:sldMk cId="1166270135" sldId="257"/>
            <ac:spMk id="99" creationId="{AD21898E-86C0-4C8A-A76C-DF33E844C87A}"/>
          </ac:spMkLst>
        </pc:spChg>
        <pc:spChg chg="add del">
          <ac:chgData name="Michał Pyclik" userId="6d1d9512d460d1ef" providerId="LiveId" clId="{E3894116-8E1A-4A32-8FDA-A9D8581D2A85}" dt="2021-02-22T14:55:15.380" v="4" actId="26606"/>
          <ac:spMkLst>
            <pc:docMk/>
            <pc:sldMk cId="1166270135" sldId="257"/>
            <ac:spMk id="101" creationId="{5C8F04BD-D093-45D0-B54C-50FDB308B4EE}"/>
          </ac:spMkLst>
        </pc:spChg>
        <pc:spChg chg="add">
          <ac:chgData name="Michał Pyclik" userId="6d1d9512d460d1ef" providerId="LiveId" clId="{E3894116-8E1A-4A32-8FDA-A9D8581D2A85}" dt="2021-02-22T14:55:15.395" v="5" actId="26606"/>
          <ac:spMkLst>
            <pc:docMk/>
            <pc:sldMk cId="1166270135" sldId="257"/>
            <ac:spMk id="103" creationId="{CB5DFCDA-694D-4637-8E9B-038575194349}"/>
          </ac:spMkLst>
        </pc:spChg>
        <pc:spChg chg="add">
          <ac:chgData name="Michał Pyclik" userId="6d1d9512d460d1ef" providerId="LiveId" clId="{E3894116-8E1A-4A32-8FDA-A9D8581D2A85}" dt="2021-02-22T14:55:15.395" v="5" actId="26606"/>
          <ac:spMkLst>
            <pc:docMk/>
            <pc:sldMk cId="1166270135" sldId="257"/>
            <ac:spMk id="104" creationId="{E4DB276E-BFF1-43F5-AB90-7ABA4B9A919A}"/>
          </ac:spMkLst>
        </pc:spChg>
      </pc:sldChg>
      <pc:sldChg chg="addSp delSp modSp mod setBg setClrOvrMap">
        <pc:chgData name="Michał Pyclik" userId="6d1d9512d460d1ef" providerId="LiveId" clId="{E3894116-8E1A-4A32-8FDA-A9D8581D2A85}" dt="2021-02-22T14:57:13.645" v="289" actId="26606"/>
        <pc:sldMkLst>
          <pc:docMk/>
          <pc:sldMk cId="678220985" sldId="260"/>
        </pc:sldMkLst>
        <pc:spChg chg="mod">
          <ac:chgData name="Michał Pyclik" userId="6d1d9512d460d1ef" providerId="LiveId" clId="{E3894116-8E1A-4A32-8FDA-A9D8581D2A85}" dt="2021-02-22T14:57:13.645" v="289" actId="26606"/>
          <ac:spMkLst>
            <pc:docMk/>
            <pc:sldMk cId="678220985" sldId="260"/>
            <ac:spMk id="2" creationId="{5D3F5FEC-ED95-4A5D-85A1-B4CDC294F0B9}"/>
          </ac:spMkLst>
        </pc:spChg>
        <pc:spChg chg="mod">
          <ac:chgData name="Michał Pyclik" userId="6d1d9512d460d1ef" providerId="LiveId" clId="{E3894116-8E1A-4A32-8FDA-A9D8581D2A85}" dt="2021-02-22T14:57:13.645" v="289" actId="26606"/>
          <ac:spMkLst>
            <pc:docMk/>
            <pc:sldMk cId="678220985" sldId="260"/>
            <ac:spMk id="3" creationId="{DB63770A-FD3D-4F81-816A-2DEB60991919}"/>
          </ac:spMkLst>
        </pc:spChg>
        <pc:spChg chg="del">
          <ac:chgData name="Michał Pyclik" userId="6d1d9512d460d1ef" providerId="LiveId" clId="{E3894116-8E1A-4A32-8FDA-A9D8581D2A85}" dt="2021-02-22T14:57:13.645" v="289" actId="26606"/>
          <ac:spMkLst>
            <pc:docMk/>
            <pc:sldMk cId="678220985" sldId="260"/>
            <ac:spMk id="23" creationId="{907EF6B7-1338-4443-8C46-6A318D952DFD}"/>
          </ac:spMkLst>
        </pc:spChg>
        <pc:spChg chg="del">
          <ac:chgData name="Michał Pyclik" userId="6d1d9512d460d1ef" providerId="LiveId" clId="{E3894116-8E1A-4A32-8FDA-A9D8581D2A85}" dt="2021-02-22T14:57:13.645" v="289" actId="26606"/>
          <ac:spMkLst>
            <pc:docMk/>
            <pc:sldMk cId="678220985" sldId="260"/>
            <ac:spMk id="25" creationId="{DAAE4CDD-124C-4DCF-9584-B6033B545DD5}"/>
          </ac:spMkLst>
        </pc:spChg>
        <pc:spChg chg="del">
          <ac:chgData name="Michał Pyclik" userId="6d1d9512d460d1ef" providerId="LiveId" clId="{E3894116-8E1A-4A32-8FDA-A9D8581D2A85}" dt="2021-02-22T14:57:13.645" v="289" actId="26606"/>
          <ac:spMkLst>
            <pc:docMk/>
            <pc:sldMk cId="678220985" sldId="260"/>
            <ac:spMk id="27" creationId="{081E4A58-353D-44AE-B2FC-2A74E2E400F7}"/>
          </ac:spMkLst>
        </pc:spChg>
        <pc:spChg chg="add">
          <ac:chgData name="Michał Pyclik" userId="6d1d9512d460d1ef" providerId="LiveId" clId="{E3894116-8E1A-4A32-8FDA-A9D8581D2A85}" dt="2021-02-22T14:57:13.645" v="289" actId="26606"/>
          <ac:spMkLst>
            <pc:docMk/>
            <pc:sldMk cId="678220985" sldId="260"/>
            <ac:spMk id="32" creationId="{AD21898E-86C0-4C8A-A76C-DF33E844C87A}"/>
          </ac:spMkLst>
        </pc:spChg>
        <pc:spChg chg="add">
          <ac:chgData name="Michał Pyclik" userId="6d1d9512d460d1ef" providerId="LiveId" clId="{E3894116-8E1A-4A32-8FDA-A9D8581D2A85}" dt="2021-02-22T14:57:13.645" v="289" actId="26606"/>
          <ac:spMkLst>
            <pc:docMk/>
            <pc:sldMk cId="678220985" sldId="260"/>
            <ac:spMk id="34" creationId="{5C8F04BD-D093-45D0-B54C-50FDB308B4EE}"/>
          </ac:spMkLst>
        </pc:spChg>
      </pc:sldChg>
      <pc:sldChg chg="addSp delSp modSp mod setBg setClrOvrMap">
        <pc:chgData name="Michał Pyclik" userId="6d1d9512d460d1ef" providerId="LiveId" clId="{E3894116-8E1A-4A32-8FDA-A9D8581D2A85}" dt="2021-02-22T14:58:49.441" v="306" actId="27636"/>
        <pc:sldMkLst>
          <pc:docMk/>
          <pc:sldMk cId="2773020274" sldId="261"/>
        </pc:sldMkLst>
        <pc:spChg chg="add mod">
          <ac:chgData name="Michał Pyclik" userId="6d1d9512d460d1ef" providerId="LiveId" clId="{E3894116-8E1A-4A32-8FDA-A9D8581D2A85}" dt="2021-02-22T14:58:49.441" v="306" actId="27636"/>
          <ac:spMkLst>
            <pc:docMk/>
            <pc:sldMk cId="2773020274" sldId="261"/>
            <ac:spMk id="3" creationId="{4B5461AA-E8EA-417D-BE93-092285967559}"/>
          </ac:spMkLst>
        </pc:spChg>
        <pc:spChg chg="add mod">
          <ac:chgData name="Michał Pyclik" userId="6d1d9512d460d1ef" providerId="LiveId" clId="{E3894116-8E1A-4A32-8FDA-A9D8581D2A85}" dt="2021-02-22T14:58:10.701" v="291"/>
          <ac:spMkLst>
            <pc:docMk/>
            <pc:sldMk cId="2773020274" sldId="261"/>
            <ac:spMk id="13" creationId="{A25AF11F-AB4E-47E8-8E1C-51BBA42DB768}"/>
          </ac:spMkLst>
        </pc:spChg>
        <pc:spChg chg="add mod">
          <ac:chgData name="Michał Pyclik" userId="6d1d9512d460d1ef" providerId="LiveId" clId="{E3894116-8E1A-4A32-8FDA-A9D8581D2A85}" dt="2021-02-22T14:58:10.701" v="291"/>
          <ac:spMkLst>
            <pc:docMk/>
            <pc:sldMk cId="2773020274" sldId="261"/>
            <ac:spMk id="14" creationId="{9485F149-E62A-403C-A7B7-BA1B7E959FAA}"/>
          </ac:spMkLst>
        </pc:spChg>
        <pc:spChg chg="add mod">
          <ac:chgData name="Michał Pyclik" userId="6d1d9512d460d1ef" providerId="LiveId" clId="{E3894116-8E1A-4A32-8FDA-A9D8581D2A85}" dt="2021-02-22T14:58:10.701" v="291"/>
          <ac:spMkLst>
            <pc:docMk/>
            <pc:sldMk cId="2773020274" sldId="261"/>
            <ac:spMk id="15" creationId="{FDD90B8E-43F9-4A13-B58A-06E00C98D778}"/>
          </ac:spMkLst>
        </pc:spChg>
        <pc:spChg chg="add mod">
          <ac:chgData name="Michał Pyclik" userId="6d1d9512d460d1ef" providerId="LiveId" clId="{E3894116-8E1A-4A32-8FDA-A9D8581D2A85}" dt="2021-02-22T14:58:10.701" v="291"/>
          <ac:spMkLst>
            <pc:docMk/>
            <pc:sldMk cId="2773020274" sldId="261"/>
            <ac:spMk id="16" creationId="{3A833156-4E5E-4F68-94CD-23926155F361}"/>
          </ac:spMkLst>
        </pc:spChg>
        <pc:spChg chg="add mod">
          <ac:chgData name="Michał Pyclik" userId="6d1d9512d460d1ef" providerId="LiveId" clId="{E3894116-8E1A-4A32-8FDA-A9D8581D2A85}" dt="2021-02-22T14:58:10.701" v="291"/>
          <ac:spMkLst>
            <pc:docMk/>
            <pc:sldMk cId="2773020274" sldId="261"/>
            <ac:spMk id="17" creationId="{2F0345FE-1E17-4797-8E97-22E3BB1EC46C}"/>
          </ac:spMkLst>
        </pc:spChg>
        <pc:spChg chg="add mod">
          <ac:chgData name="Michał Pyclik" userId="6d1d9512d460d1ef" providerId="LiveId" clId="{E3894116-8E1A-4A32-8FDA-A9D8581D2A85}" dt="2021-02-22T14:58:10.701" v="291"/>
          <ac:spMkLst>
            <pc:docMk/>
            <pc:sldMk cId="2773020274" sldId="261"/>
            <ac:spMk id="18" creationId="{3B788376-4990-4C02-ABDD-61242882BE87}"/>
          </ac:spMkLst>
        </pc:spChg>
        <pc:spChg chg="add mod">
          <ac:chgData name="Michał Pyclik" userId="6d1d9512d460d1ef" providerId="LiveId" clId="{E3894116-8E1A-4A32-8FDA-A9D8581D2A85}" dt="2021-02-22T14:58:10.701" v="291"/>
          <ac:spMkLst>
            <pc:docMk/>
            <pc:sldMk cId="2773020274" sldId="261"/>
            <ac:spMk id="19" creationId="{3702E8B0-BEC5-4F9F-A431-4759567D9678}"/>
          </ac:spMkLst>
        </pc:spChg>
        <pc:spChg chg="add mod">
          <ac:chgData name="Michał Pyclik" userId="6d1d9512d460d1ef" providerId="LiveId" clId="{E3894116-8E1A-4A32-8FDA-A9D8581D2A85}" dt="2021-02-22T14:58:10.701" v="291"/>
          <ac:spMkLst>
            <pc:docMk/>
            <pc:sldMk cId="2773020274" sldId="261"/>
            <ac:spMk id="20" creationId="{DE703879-07CF-463F-82BF-EB786C95CB0C}"/>
          </ac:spMkLst>
        </pc:spChg>
        <pc:spChg chg="add mod">
          <ac:chgData name="Michał Pyclik" userId="6d1d9512d460d1ef" providerId="LiveId" clId="{E3894116-8E1A-4A32-8FDA-A9D8581D2A85}" dt="2021-02-22T14:58:10.701" v="291"/>
          <ac:spMkLst>
            <pc:docMk/>
            <pc:sldMk cId="2773020274" sldId="261"/>
            <ac:spMk id="21" creationId="{944A96EA-F778-4365-8E3C-93105355AC60}"/>
          </ac:spMkLst>
        </pc:spChg>
        <pc:spChg chg="add mod">
          <ac:chgData name="Michał Pyclik" userId="6d1d9512d460d1ef" providerId="LiveId" clId="{E3894116-8E1A-4A32-8FDA-A9D8581D2A85}" dt="2021-02-22T14:58:10.701" v="291"/>
          <ac:spMkLst>
            <pc:docMk/>
            <pc:sldMk cId="2773020274" sldId="261"/>
            <ac:spMk id="22" creationId="{33F1A182-9190-47C7-B2DE-9AD6E12CD69A}"/>
          </ac:spMkLst>
        </pc:spChg>
        <pc:spChg chg="add mod">
          <ac:chgData name="Michał Pyclik" userId="6d1d9512d460d1ef" providerId="LiveId" clId="{E3894116-8E1A-4A32-8FDA-A9D8581D2A85}" dt="2021-02-22T14:58:10.701" v="291"/>
          <ac:spMkLst>
            <pc:docMk/>
            <pc:sldMk cId="2773020274" sldId="261"/>
            <ac:spMk id="23" creationId="{2C2516B4-FF82-4016-AC02-B914EA548B47}"/>
          </ac:spMkLst>
        </pc:spChg>
        <pc:spChg chg="add mod">
          <ac:chgData name="Michał Pyclik" userId="6d1d9512d460d1ef" providerId="LiveId" clId="{E3894116-8E1A-4A32-8FDA-A9D8581D2A85}" dt="2021-02-22T14:58:10.701" v="291"/>
          <ac:spMkLst>
            <pc:docMk/>
            <pc:sldMk cId="2773020274" sldId="261"/>
            <ac:spMk id="24" creationId="{891BCCE7-17F3-46CE-A21F-0140BE6F5961}"/>
          </ac:spMkLst>
        </pc:spChg>
        <pc:spChg chg="del">
          <ac:chgData name="Michał Pyclik" userId="6d1d9512d460d1ef" providerId="LiveId" clId="{E3894116-8E1A-4A32-8FDA-A9D8581D2A85}" dt="2021-02-22T14:58:25.401" v="295" actId="26606"/>
          <ac:spMkLst>
            <pc:docMk/>
            <pc:sldMk cId="2773020274" sldId="261"/>
            <ac:spMk id="34" creationId="{738F59A4-4431-460D-8E49-6E65C189A566}"/>
          </ac:spMkLst>
        </pc:spChg>
        <pc:spChg chg="add">
          <ac:chgData name="Michał Pyclik" userId="6d1d9512d460d1ef" providerId="LiveId" clId="{E3894116-8E1A-4A32-8FDA-A9D8581D2A85}" dt="2021-02-22T14:58:25.401" v="295" actId="26606"/>
          <ac:spMkLst>
            <pc:docMk/>
            <pc:sldMk cId="2773020274" sldId="261"/>
            <ac:spMk id="43" creationId="{CB5DFCDA-694D-4637-8E9B-038575194349}"/>
          </ac:spMkLst>
        </pc:spChg>
        <pc:spChg chg="add">
          <ac:chgData name="Michał Pyclik" userId="6d1d9512d460d1ef" providerId="LiveId" clId="{E3894116-8E1A-4A32-8FDA-A9D8581D2A85}" dt="2021-02-22T14:58:25.401" v="295" actId="26606"/>
          <ac:spMkLst>
            <pc:docMk/>
            <pc:sldMk cId="2773020274" sldId="261"/>
            <ac:spMk id="45" creationId="{E4DB276E-BFF1-43F5-AB90-7ABA4B9A919A}"/>
          </ac:spMkLst>
        </pc:spChg>
        <pc:grpChg chg="add mod">
          <ac:chgData name="Michał Pyclik" userId="6d1d9512d460d1ef" providerId="LiveId" clId="{E3894116-8E1A-4A32-8FDA-A9D8581D2A85}" dt="2021-02-22T14:58:10.701" v="291"/>
          <ac:grpSpMkLst>
            <pc:docMk/>
            <pc:sldMk cId="2773020274" sldId="261"/>
            <ac:grpSpMk id="7" creationId="{596363C2-35D8-4B02-9852-FB8E5A8028D0}"/>
          </ac:grpSpMkLst>
        </pc:grpChg>
        <pc:grpChg chg="add mod">
          <ac:chgData name="Michał Pyclik" userId="6d1d9512d460d1ef" providerId="LiveId" clId="{E3894116-8E1A-4A32-8FDA-A9D8581D2A85}" dt="2021-02-22T14:58:10.701" v="291"/>
          <ac:grpSpMkLst>
            <pc:docMk/>
            <pc:sldMk cId="2773020274" sldId="261"/>
            <ac:grpSpMk id="8" creationId="{A2E3902B-1F7D-4AAF-934A-990F9C433B8C}"/>
          </ac:grpSpMkLst>
        </pc:grpChg>
        <pc:grpChg chg="add mod">
          <ac:chgData name="Michał Pyclik" userId="6d1d9512d460d1ef" providerId="LiveId" clId="{E3894116-8E1A-4A32-8FDA-A9D8581D2A85}" dt="2021-02-22T14:58:10.701" v="291"/>
          <ac:grpSpMkLst>
            <pc:docMk/>
            <pc:sldMk cId="2773020274" sldId="261"/>
            <ac:grpSpMk id="9" creationId="{D3D509B0-BF86-4AC1-A6B0-339846A49484}"/>
          </ac:grpSpMkLst>
        </pc:grpChg>
        <pc:grpChg chg="add mod">
          <ac:chgData name="Michał Pyclik" userId="6d1d9512d460d1ef" providerId="LiveId" clId="{E3894116-8E1A-4A32-8FDA-A9D8581D2A85}" dt="2021-02-22T14:58:10.701" v="291"/>
          <ac:grpSpMkLst>
            <pc:docMk/>
            <pc:sldMk cId="2773020274" sldId="261"/>
            <ac:grpSpMk id="10" creationId="{283A1A99-F02F-4319-BA87-3965C8BC313C}"/>
          </ac:grpSpMkLst>
        </pc:grpChg>
        <pc:grpChg chg="add mod">
          <ac:chgData name="Michał Pyclik" userId="6d1d9512d460d1ef" providerId="LiveId" clId="{E3894116-8E1A-4A32-8FDA-A9D8581D2A85}" dt="2021-02-22T14:58:10.701" v="291"/>
          <ac:grpSpMkLst>
            <pc:docMk/>
            <pc:sldMk cId="2773020274" sldId="261"/>
            <ac:grpSpMk id="11" creationId="{28E18E02-C494-4696-B81F-5F98E7A9643A}"/>
          </ac:grpSpMkLst>
        </pc:grpChg>
        <pc:grpChg chg="add mod">
          <ac:chgData name="Michał Pyclik" userId="6d1d9512d460d1ef" providerId="LiveId" clId="{E3894116-8E1A-4A32-8FDA-A9D8581D2A85}" dt="2021-02-22T14:58:10.701" v="291"/>
          <ac:grpSpMkLst>
            <pc:docMk/>
            <pc:sldMk cId="2773020274" sldId="261"/>
            <ac:grpSpMk id="12" creationId="{9178EEB7-1111-4270-AEA8-F9EA5A62F875}"/>
          </ac:grpSpMkLst>
        </pc:grpChg>
        <pc:grpChg chg="del">
          <ac:chgData name="Michał Pyclik" userId="6d1d9512d460d1ef" providerId="LiveId" clId="{E3894116-8E1A-4A32-8FDA-A9D8581D2A85}" dt="2021-02-22T14:58:25.401" v="295" actId="26606"/>
          <ac:grpSpMkLst>
            <pc:docMk/>
            <pc:sldMk cId="2773020274" sldId="261"/>
            <ac:grpSpMk id="36" creationId="{8A919B9C-5C01-47E4-B2F2-45F589208ABF}"/>
          </ac:grpSpMkLst>
        </pc:grpChg>
        <pc:graphicFrameChg chg="del">
          <ac:chgData name="Michał Pyclik" userId="6d1d9512d460d1ef" providerId="LiveId" clId="{E3894116-8E1A-4A32-8FDA-A9D8581D2A85}" dt="2021-02-22T14:58:15.021" v="292" actId="478"/>
          <ac:graphicFrameMkLst>
            <pc:docMk/>
            <pc:sldMk cId="2773020274" sldId="261"/>
            <ac:graphicFrameMk id="29" creationId="{EC5F377D-9E4C-41A4-B95E-873CCE600BD8}"/>
          </ac:graphicFrameMkLst>
        </pc:graphicFrameChg>
      </pc:sldChg>
      <pc:sldChg chg="addSp delSp modSp mod">
        <pc:chgData name="Michał Pyclik" userId="6d1d9512d460d1ef" providerId="LiveId" clId="{E3894116-8E1A-4A32-8FDA-A9D8581D2A85}" dt="2021-02-22T15:00:59.141" v="686" actId="20577"/>
        <pc:sldMkLst>
          <pc:docMk/>
          <pc:sldMk cId="3529883448" sldId="262"/>
        </pc:sldMkLst>
        <pc:spChg chg="mod">
          <ac:chgData name="Michał Pyclik" userId="6d1d9512d460d1ef" providerId="LiveId" clId="{E3894116-8E1A-4A32-8FDA-A9D8581D2A85}" dt="2021-02-22T14:59:10.960" v="319" actId="26606"/>
          <ac:spMkLst>
            <pc:docMk/>
            <pc:sldMk cId="3529883448" sldId="262"/>
            <ac:spMk id="2" creationId="{5D3F5FEC-ED95-4A5D-85A1-B4CDC294F0B9}"/>
          </ac:spMkLst>
        </pc:spChg>
        <pc:spChg chg="mod">
          <ac:chgData name="Michał Pyclik" userId="6d1d9512d460d1ef" providerId="LiveId" clId="{E3894116-8E1A-4A32-8FDA-A9D8581D2A85}" dt="2021-02-22T15:00:59.141" v="686" actId="20577"/>
          <ac:spMkLst>
            <pc:docMk/>
            <pc:sldMk cId="3529883448" sldId="262"/>
            <ac:spMk id="3" creationId="{DB63770A-FD3D-4F81-816A-2DEB60991919}"/>
          </ac:spMkLst>
        </pc:spChg>
        <pc:spChg chg="del">
          <ac:chgData name="Michał Pyclik" userId="6d1d9512d460d1ef" providerId="LiveId" clId="{E3894116-8E1A-4A32-8FDA-A9D8581D2A85}" dt="2021-02-22T14:59:10.960" v="319" actId="26606"/>
          <ac:spMkLst>
            <pc:docMk/>
            <pc:sldMk cId="3529883448" sldId="262"/>
            <ac:spMk id="76" creationId="{907EF6B7-1338-4443-8C46-6A318D952DFD}"/>
          </ac:spMkLst>
        </pc:spChg>
        <pc:spChg chg="del">
          <ac:chgData name="Michał Pyclik" userId="6d1d9512d460d1ef" providerId="LiveId" clId="{E3894116-8E1A-4A32-8FDA-A9D8581D2A85}" dt="2021-02-22T14:59:10.960" v="319" actId="26606"/>
          <ac:spMkLst>
            <pc:docMk/>
            <pc:sldMk cId="3529883448" sldId="262"/>
            <ac:spMk id="78" creationId="{DAAE4CDD-124C-4DCF-9584-B6033B545DD5}"/>
          </ac:spMkLst>
        </pc:spChg>
        <pc:spChg chg="del">
          <ac:chgData name="Michał Pyclik" userId="6d1d9512d460d1ef" providerId="LiveId" clId="{E3894116-8E1A-4A32-8FDA-A9D8581D2A85}" dt="2021-02-22T14:59:10.960" v="319" actId="26606"/>
          <ac:spMkLst>
            <pc:docMk/>
            <pc:sldMk cId="3529883448" sldId="262"/>
            <ac:spMk id="80" creationId="{081E4A58-353D-44AE-B2FC-2A74E2E400F7}"/>
          </ac:spMkLst>
        </pc:spChg>
        <pc:spChg chg="add">
          <ac:chgData name="Michał Pyclik" userId="6d1d9512d460d1ef" providerId="LiveId" clId="{E3894116-8E1A-4A32-8FDA-A9D8581D2A85}" dt="2021-02-22T14:59:10.960" v="319" actId="26606"/>
          <ac:spMkLst>
            <pc:docMk/>
            <pc:sldMk cId="3529883448" sldId="262"/>
            <ac:spMk id="85" creationId="{D55CD764-972B-4CA5-A885-53E55C63E174}"/>
          </ac:spMkLst>
        </pc:spChg>
        <pc:spChg chg="add">
          <ac:chgData name="Michał Pyclik" userId="6d1d9512d460d1ef" providerId="LiveId" clId="{E3894116-8E1A-4A32-8FDA-A9D8581D2A85}" dt="2021-02-22T14:59:10.960" v="319" actId="26606"/>
          <ac:spMkLst>
            <pc:docMk/>
            <pc:sldMk cId="3529883448" sldId="262"/>
            <ac:spMk id="87" creationId="{34165AB3-7006-4430-BCE3-25476BE13322}"/>
          </ac:spMkLst>
        </pc:spChg>
        <pc:spChg chg="add">
          <ac:chgData name="Michał Pyclik" userId="6d1d9512d460d1ef" providerId="LiveId" clId="{E3894116-8E1A-4A32-8FDA-A9D8581D2A85}" dt="2021-02-22T14:59:10.960" v="319" actId="26606"/>
          <ac:spMkLst>
            <pc:docMk/>
            <pc:sldMk cId="3529883448" sldId="262"/>
            <ac:spMk id="111" creationId="{E3E51905-F374-4E1A-97CF-B741584B74D5}"/>
          </ac:spMkLst>
        </pc:spChg>
        <pc:grpChg chg="add">
          <ac:chgData name="Michał Pyclik" userId="6d1d9512d460d1ef" providerId="LiveId" clId="{E3894116-8E1A-4A32-8FDA-A9D8581D2A85}" dt="2021-02-22T14:59:10.960" v="319" actId="26606"/>
          <ac:grpSpMkLst>
            <pc:docMk/>
            <pc:sldMk cId="3529883448" sldId="262"/>
            <ac:grpSpMk id="89" creationId="{C57F67D8-2BFF-4661-AFAF-E2CE8B7DCE81}"/>
          </ac:grpSpMkLst>
        </pc:grpChg>
      </pc:sldChg>
      <pc:sldChg chg="modSp mod">
        <pc:chgData name="Michał Pyclik" userId="6d1d9512d460d1ef" providerId="LiveId" clId="{E3894116-8E1A-4A32-8FDA-A9D8581D2A85}" dt="2021-02-22T15:17:31.342" v="1788" actId="20577"/>
        <pc:sldMkLst>
          <pc:docMk/>
          <pc:sldMk cId="317403593" sldId="267"/>
        </pc:sldMkLst>
        <pc:graphicFrameChg chg="modGraphic">
          <ac:chgData name="Michał Pyclik" userId="6d1d9512d460d1ef" providerId="LiveId" clId="{E3894116-8E1A-4A32-8FDA-A9D8581D2A85}" dt="2021-02-22T15:17:31.342" v="1788" actId="20577"/>
          <ac:graphicFrameMkLst>
            <pc:docMk/>
            <pc:sldMk cId="317403593" sldId="267"/>
            <ac:graphicFrameMk id="5" creationId="{8A6F1CB6-2FB1-4CBA-B352-B14F3061A2C1}"/>
          </ac:graphicFrameMkLst>
        </pc:graphicFrameChg>
      </pc:sldChg>
      <pc:sldChg chg="addSp delSp modSp mod">
        <pc:chgData name="Michał Pyclik" userId="6d1d9512d460d1ef" providerId="LiveId" clId="{E3894116-8E1A-4A32-8FDA-A9D8581D2A85}" dt="2021-02-22T15:19:30.672" v="1798" actId="12100"/>
        <pc:sldMkLst>
          <pc:docMk/>
          <pc:sldMk cId="7603465" sldId="268"/>
        </pc:sldMkLst>
        <pc:graphicFrameChg chg="del modGraphic">
          <ac:chgData name="Michał Pyclik" userId="6d1d9512d460d1ef" providerId="LiveId" clId="{E3894116-8E1A-4A32-8FDA-A9D8581D2A85}" dt="2021-02-22T15:18:00.352" v="1790" actId="478"/>
          <ac:graphicFrameMkLst>
            <pc:docMk/>
            <pc:sldMk cId="7603465" sldId="268"/>
            <ac:graphicFrameMk id="4" creationId="{05BC411B-2B75-473C-A4E3-3C4816133222}"/>
          </ac:graphicFrameMkLst>
        </pc:graphicFrameChg>
        <pc:graphicFrameChg chg="add mod">
          <ac:chgData name="Michał Pyclik" userId="6d1d9512d460d1ef" providerId="LiveId" clId="{E3894116-8E1A-4A32-8FDA-A9D8581D2A85}" dt="2021-02-22T15:19:30.672" v="1798" actId="12100"/>
          <ac:graphicFrameMkLst>
            <pc:docMk/>
            <pc:sldMk cId="7603465" sldId="268"/>
            <ac:graphicFrameMk id="8" creationId="{2041ED86-20A9-4FA5-9C86-ECC485E6042D}"/>
          </ac:graphicFrameMkLst>
        </pc:graphicFrameChg>
      </pc:sldChg>
      <pc:sldChg chg="addSp delSp modSp mod setClrOvrMap">
        <pc:chgData name="Michał Pyclik" userId="6d1d9512d460d1ef" providerId="LiveId" clId="{E3894116-8E1A-4A32-8FDA-A9D8581D2A85}" dt="2021-02-22T15:20:14.717" v="1855" actId="20577"/>
        <pc:sldMkLst>
          <pc:docMk/>
          <pc:sldMk cId="163805568" sldId="269"/>
        </pc:sldMkLst>
        <pc:spChg chg="mod">
          <ac:chgData name="Michał Pyclik" userId="6d1d9512d460d1ef" providerId="LiveId" clId="{E3894116-8E1A-4A32-8FDA-A9D8581D2A85}" dt="2021-02-22T15:19:40.122" v="1799" actId="26606"/>
          <ac:spMkLst>
            <pc:docMk/>
            <pc:sldMk cId="163805568" sldId="269"/>
            <ac:spMk id="2" creationId="{CAF01737-518B-4FF8-9E90-5C43C3F3688A}"/>
          </ac:spMkLst>
        </pc:spChg>
        <pc:spChg chg="mod">
          <ac:chgData name="Michał Pyclik" userId="6d1d9512d460d1ef" providerId="LiveId" clId="{E3894116-8E1A-4A32-8FDA-A9D8581D2A85}" dt="2021-02-22T15:20:14.717" v="1855" actId="20577"/>
          <ac:spMkLst>
            <pc:docMk/>
            <pc:sldMk cId="163805568" sldId="269"/>
            <ac:spMk id="3" creationId="{1436EBC3-D4D5-4A89-9B48-F7A4500A65B7}"/>
          </ac:spMkLst>
        </pc:spChg>
        <pc:spChg chg="del">
          <ac:chgData name="Michał Pyclik" userId="6d1d9512d460d1ef" providerId="LiveId" clId="{E3894116-8E1A-4A32-8FDA-A9D8581D2A85}" dt="2021-02-22T15:19:40.122" v="1799" actId="26606"/>
          <ac:spMkLst>
            <pc:docMk/>
            <pc:sldMk cId="163805568" sldId="269"/>
            <ac:spMk id="80" creationId="{907EF6B7-1338-4443-8C46-6A318D952DFD}"/>
          </ac:spMkLst>
        </pc:spChg>
        <pc:spChg chg="del">
          <ac:chgData name="Michał Pyclik" userId="6d1d9512d460d1ef" providerId="LiveId" clId="{E3894116-8E1A-4A32-8FDA-A9D8581D2A85}" dt="2021-02-22T15:19:40.122" v="1799" actId="26606"/>
          <ac:spMkLst>
            <pc:docMk/>
            <pc:sldMk cId="163805568" sldId="269"/>
            <ac:spMk id="82" creationId="{DAAE4CDD-124C-4DCF-9584-B6033B545DD5}"/>
          </ac:spMkLst>
        </pc:spChg>
        <pc:spChg chg="del">
          <ac:chgData name="Michał Pyclik" userId="6d1d9512d460d1ef" providerId="LiveId" clId="{E3894116-8E1A-4A32-8FDA-A9D8581D2A85}" dt="2021-02-22T15:19:40.122" v="1799" actId="26606"/>
          <ac:spMkLst>
            <pc:docMk/>
            <pc:sldMk cId="163805568" sldId="269"/>
            <ac:spMk id="84" creationId="{081E4A58-353D-44AE-B2FC-2A74E2E400F7}"/>
          </ac:spMkLst>
        </pc:spChg>
        <pc:spChg chg="add">
          <ac:chgData name="Michał Pyclik" userId="6d1d9512d460d1ef" providerId="LiveId" clId="{E3894116-8E1A-4A32-8FDA-A9D8581D2A85}" dt="2021-02-22T15:19:40.122" v="1799" actId="26606"/>
          <ac:spMkLst>
            <pc:docMk/>
            <pc:sldMk cId="163805568" sldId="269"/>
            <ac:spMk id="90" creationId="{9228552E-C8B1-4A80-8448-0787CE0FC704}"/>
          </ac:spMkLst>
        </pc:spChg>
        <pc:picChg chg="add">
          <ac:chgData name="Michał Pyclik" userId="6d1d9512d460d1ef" providerId="LiveId" clId="{E3894116-8E1A-4A32-8FDA-A9D8581D2A85}" dt="2021-02-22T15:19:40.122" v="1799" actId="26606"/>
          <ac:picMkLst>
            <pc:docMk/>
            <pc:sldMk cId="163805568" sldId="269"/>
            <ac:picMk id="86" creationId="{9C3A7F12-0168-4C6E-93AA-5A6ACF484F54}"/>
          </ac:picMkLst>
        </pc:picChg>
      </pc:sldChg>
      <pc:sldChg chg="addSp modSp mod setBg">
        <pc:chgData name="Michał Pyclik" userId="6d1d9512d460d1ef" providerId="LiveId" clId="{E3894116-8E1A-4A32-8FDA-A9D8581D2A85}" dt="2021-02-22T15:16:16.197" v="1611" actId="14100"/>
        <pc:sldMkLst>
          <pc:docMk/>
          <pc:sldMk cId="3786083237" sldId="283"/>
        </pc:sldMkLst>
        <pc:spChg chg="add">
          <ac:chgData name="Michał Pyclik" userId="6d1d9512d460d1ef" providerId="LiveId" clId="{E3894116-8E1A-4A32-8FDA-A9D8581D2A85}" dt="2021-02-22T15:16:11.882" v="1610" actId="26606"/>
          <ac:spMkLst>
            <pc:docMk/>
            <pc:sldMk cId="3786083237" sldId="283"/>
            <ac:spMk id="7" creationId="{85016AEC-0320-4ED0-8ECB-FE11DDDFE17A}"/>
          </ac:spMkLst>
        </pc:spChg>
        <pc:spChg chg="add">
          <ac:chgData name="Michał Pyclik" userId="6d1d9512d460d1ef" providerId="LiveId" clId="{E3894116-8E1A-4A32-8FDA-A9D8581D2A85}" dt="2021-02-22T15:16:11.882" v="1610" actId="26606"/>
          <ac:spMkLst>
            <pc:docMk/>
            <pc:sldMk cId="3786083237" sldId="283"/>
            <ac:spMk id="9" creationId="{CCB2C00A-E659-4691-AFB4-28255172920B}"/>
          </ac:spMkLst>
        </pc:spChg>
        <pc:spChg chg="add">
          <ac:chgData name="Michał Pyclik" userId="6d1d9512d460d1ef" providerId="LiveId" clId="{E3894116-8E1A-4A32-8FDA-A9D8581D2A85}" dt="2021-02-22T15:16:11.882" v="1610" actId="26606"/>
          <ac:spMkLst>
            <pc:docMk/>
            <pc:sldMk cId="3786083237" sldId="283"/>
            <ac:spMk id="11" creationId="{B78FD84C-74B5-451D-8F0A-1E19EC3D9DAC}"/>
          </ac:spMkLst>
        </pc:spChg>
        <pc:graphicFrameChg chg="mod modGraphic">
          <ac:chgData name="Michał Pyclik" userId="6d1d9512d460d1ef" providerId="LiveId" clId="{E3894116-8E1A-4A32-8FDA-A9D8581D2A85}" dt="2021-02-22T15:16:16.197" v="1611" actId="14100"/>
          <ac:graphicFrameMkLst>
            <pc:docMk/>
            <pc:sldMk cId="3786083237" sldId="283"/>
            <ac:graphicFrameMk id="2" creationId="{9D30251B-198A-448C-B0CE-2DAE16F92312}"/>
          </ac:graphicFrameMkLst>
        </pc:graphicFrameChg>
      </pc:sldChg>
      <pc:sldChg chg="addSp delSp modSp mod">
        <pc:chgData name="Michał Pyclik" userId="6d1d9512d460d1ef" providerId="LiveId" clId="{E3894116-8E1A-4A32-8FDA-A9D8581D2A85}" dt="2021-02-22T15:08:01.641" v="1479" actId="20577"/>
        <pc:sldMkLst>
          <pc:docMk/>
          <pc:sldMk cId="39300856" sldId="284"/>
        </pc:sldMkLst>
        <pc:spChg chg="mod">
          <ac:chgData name="Michał Pyclik" userId="6d1d9512d460d1ef" providerId="LiveId" clId="{E3894116-8E1A-4A32-8FDA-A9D8581D2A85}" dt="2021-02-22T15:04:36.091" v="1278" actId="26606"/>
          <ac:spMkLst>
            <pc:docMk/>
            <pc:sldMk cId="39300856" sldId="284"/>
            <ac:spMk id="2" creationId="{4358A3FF-F177-4159-8663-8B3FAB10D6C5}"/>
          </ac:spMkLst>
        </pc:spChg>
        <pc:spChg chg="del">
          <ac:chgData name="Michał Pyclik" userId="6d1d9512d460d1ef" providerId="LiveId" clId="{E3894116-8E1A-4A32-8FDA-A9D8581D2A85}" dt="2021-02-22T15:04:36.091" v="1278" actId="26606"/>
          <ac:spMkLst>
            <pc:docMk/>
            <pc:sldMk cId="39300856" sldId="284"/>
            <ac:spMk id="36" creationId="{6C4028FD-8BAA-4A19-BFDE-594D991B7552}"/>
          </ac:spMkLst>
        </pc:spChg>
        <pc:spChg chg="add">
          <ac:chgData name="Michał Pyclik" userId="6d1d9512d460d1ef" providerId="LiveId" clId="{E3894116-8E1A-4A32-8FDA-A9D8581D2A85}" dt="2021-02-22T15:04:36.091" v="1278" actId="26606"/>
          <ac:spMkLst>
            <pc:docMk/>
            <pc:sldMk cId="39300856" sldId="284"/>
            <ac:spMk id="41" creationId="{85016AEC-0320-4ED0-8ECB-FE11DDDFE17A}"/>
          </ac:spMkLst>
        </pc:spChg>
        <pc:spChg chg="add">
          <ac:chgData name="Michał Pyclik" userId="6d1d9512d460d1ef" providerId="LiveId" clId="{E3894116-8E1A-4A32-8FDA-A9D8581D2A85}" dt="2021-02-22T15:04:36.091" v="1278" actId="26606"/>
          <ac:spMkLst>
            <pc:docMk/>
            <pc:sldMk cId="39300856" sldId="284"/>
            <ac:spMk id="43" creationId="{CCB2C00A-E659-4691-AFB4-28255172920B}"/>
          </ac:spMkLst>
        </pc:spChg>
        <pc:spChg chg="add">
          <ac:chgData name="Michał Pyclik" userId="6d1d9512d460d1ef" providerId="LiveId" clId="{E3894116-8E1A-4A32-8FDA-A9D8581D2A85}" dt="2021-02-22T15:04:36.091" v="1278" actId="26606"/>
          <ac:spMkLst>
            <pc:docMk/>
            <pc:sldMk cId="39300856" sldId="284"/>
            <ac:spMk id="45" creationId="{B78FD84C-74B5-451D-8F0A-1E19EC3D9DAC}"/>
          </ac:spMkLst>
        </pc:spChg>
        <pc:graphicFrameChg chg="mod modGraphic">
          <ac:chgData name="Michał Pyclik" userId="6d1d9512d460d1ef" providerId="LiveId" clId="{E3894116-8E1A-4A32-8FDA-A9D8581D2A85}" dt="2021-02-22T15:08:01.641" v="1479" actId="20577"/>
          <ac:graphicFrameMkLst>
            <pc:docMk/>
            <pc:sldMk cId="39300856" sldId="284"/>
            <ac:graphicFrameMk id="6" creationId="{F09277A2-25A7-43A4-80C6-D79664AEEEE5}"/>
          </ac:graphicFrameMkLst>
        </pc:graphicFrameChg>
      </pc:sldChg>
      <pc:sldChg chg="addSp delSp modSp mod">
        <pc:chgData name="Michał Pyclik" userId="6d1d9512d460d1ef" providerId="LiveId" clId="{E3894116-8E1A-4A32-8FDA-A9D8581D2A85}" dt="2021-02-22T15:09:54.416" v="1609" actId="14100"/>
        <pc:sldMkLst>
          <pc:docMk/>
          <pc:sldMk cId="2033026073" sldId="285"/>
        </pc:sldMkLst>
        <pc:spChg chg="del">
          <ac:chgData name="Michał Pyclik" userId="6d1d9512d460d1ef" providerId="LiveId" clId="{E3894116-8E1A-4A32-8FDA-A9D8581D2A85}" dt="2021-02-22T15:09:42.886" v="1608" actId="26606"/>
          <ac:spMkLst>
            <pc:docMk/>
            <pc:sldMk cId="2033026073" sldId="285"/>
            <ac:spMk id="71" creationId="{8FC9BE17-9A7B-462D-AE50-3D8777387304}"/>
          </ac:spMkLst>
        </pc:spChg>
        <pc:spChg chg="del">
          <ac:chgData name="Michał Pyclik" userId="6d1d9512d460d1ef" providerId="LiveId" clId="{E3894116-8E1A-4A32-8FDA-A9D8581D2A85}" dt="2021-02-22T15:09:42.886" v="1608" actId="26606"/>
          <ac:spMkLst>
            <pc:docMk/>
            <pc:sldMk cId="2033026073" sldId="285"/>
            <ac:spMk id="73" creationId="{3EBE8569-6AEC-4B8C-8D53-2DE337CDBA65}"/>
          </ac:spMkLst>
        </pc:spChg>
        <pc:spChg chg="del">
          <ac:chgData name="Michał Pyclik" userId="6d1d9512d460d1ef" providerId="LiveId" clId="{E3894116-8E1A-4A32-8FDA-A9D8581D2A85}" dt="2021-02-22T15:09:42.886" v="1608" actId="26606"/>
          <ac:spMkLst>
            <pc:docMk/>
            <pc:sldMk cId="2033026073" sldId="285"/>
            <ac:spMk id="75" creationId="{55D4142C-5077-457F-A6AD-3FECFDB39685}"/>
          </ac:spMkLst>
        </pc:spChg>
        <pc:spChg chg="del">
          <ac:chgData name="Michał Pyclik" userId="6d1d9512d460d1ef" providerId="LiveId" clId="{E3894116-8E1A-4A32-8FDA-A9D8581D2A85}" dt="2021-02-22T15:09:42.886" v="1608" actId="26606"/>
          <ac:spMkLst>
            <pc:docMk/>
            <pc:sldMk cId="2033026073" sldId="285"/>
            <ac:spMk id="77" creationId="{7A5F0580-5EE9-419F-96EE-B6529EF6E7D0}"/>
          </ac:spMkLst>
        </pc:spChg>
        <pc:spChg chg="add">
          <ac:chgData name="Michał Pyclik" userId="6d1d9512d460d1ef" providerId="LiveId" clId="{E3894116-8E1A-4A32-8FDA-A9D8581D2A85}" dt="2021-02-22T15:09:42.886" v="1608" actId="26606"/>
          <ac:spMkLst>
            <pc:docMk/>
            <pc:sldMk cId="2033026073" sldId="285"/>
            <ac:spMk id="82" creationId="{85016AEC-0320-4ED0-8ECB-FE11DDDFE17A}"/>
          </ac:spMkLst>
        </pc:spChg>
        <pc:spChg chg="add">
          <ac:chgData name="Michał Pyclik" userId="6d1d9512d460d1ef" providerId="LiveId" clId="{E3894116-8E1A-4A32-8FDA-A9D8581D2A85}" dt="2021-02-22T15:09:42.886" v="1608" actId="26606"/>
          <ac:spMkLst>
            <pc:docMk/>
            <pc:sldMk cId="2033026073" sldId="285"/>
            <ac:spMk id="84" creationId="{CCB2C00A-E659-4691-AFB4-28255172920B}"/>
          </ac:spMkLst>
        </pc:spChg>
        <pc:spChg chg="add">
          <ac:chgData name="Michał Pyclik" userId="6d1d9512d460d1ef" providerId="LiveId" clId="{E3894116-8E1A-4A32-8FDA-A9D8581D2A85}" dt="2021-02-22T15:09:42.886" v="1608" actId="26606"/>
          <ac:spMkLst>
            <pc:docMk/>
            <pc:sldMk cId="2033026073" sldId="285"/>
            <ac:spMk id="86" creationId="{B78FD84C-74B5-451D-8F0A-1E19EC3D9DAC}"/>
          </ac:spMkLst>
        </pc:spChg>
        <pc:graphicFrameChg chg="mod modGraphic">
          <ac:chgData name="Michał Pyclik" userId="6d1d9512d460d1ef" providerId="LiveId" clId="{E3894116-8E1A-4A32-8FDA-A9D8581D2A85}" dt="2021-02-22T15:09:54.416" v="1609" actId="14100"/>
          <ac:graphicFrameMkLst>
            <pc:docMk/>
            <pc:sldMk cId="2033026073" sldId="285"/>
            <ac:graphicFrameMk id="6" creationId="{F09277A2-25A7-43A4-80C6-D79664AEEEE5}"/>
          </ac:graphicFrameMkLst>
        </pc:graphicFrameChg>
        <pc:picChg chg="del">
          <ac:chgData name="Michał Pyclik" userId="6d1d9512d460d1ef" providerId="LiveId" clId="{E3894116-8E1A-4A32-8FDA-A9D8581D2A85}" dt="2021-02-22T15:09:40.769" v="1607" actId="478"/>
          <ac:picMkLst>
            <pc:docMk/>
            <pc:sldMk cId="2033026073" sldId="285"/>
            <ac:picMk id="1026" creationId="{D2D0497A-4017-469F-9399-7A79702C93B8}"/>
          </ac:picMkLst>
        </pc:picChg>
      </pc:sldChg>
      <pc:sldChg chg="addSp modSp mod">
        <pc:chgData name="Michał Pyclik" userId="6d1d9512d460d1ef" providerId="LiveId" clId="{E3894116-8E1A-4A32-8FDA-A9D8581D2A85}" dt="2021-02-22T15:09:36.266" v="1606" actId="20577"/>
        <pc:sldMkLst>
          <pc:docMk/>
          <pc:sldMk cId="2085891405" sldId="286"/>
        </pc:sldMkLst>
        <pc:spChg chg="add">
          <ac:chgData name="Michał Pyclik" userId="6d1d9512d460d1ef" providerId="LiveId" clId="{E3894116-8E1A-4A32-8FDA-A9D8581D2A85}" dt="2021-02-22T15:08:15.391" v="1480" actId="26606"/>
          <ac:spMkLst>
            <pc:docMk/>
            <pc:sldMk cId="2085891405" sldId="286"/>
            <ac:spMk id="11" creationId="{85016AEC-0320-4ED0-8ECB-FE11DDDFE17A}"/>
          </ac:spMkLst>
        </pc:spChg>
        <pc:spChg chg="add">
          <ac:chgData name="Michał Pyclik" userId="6d1d9512d460d1ef" providerId="LiveId" clId="{E3894116-8E1A-4A32-8FDA-A9D8581D2A85}" dt="2021-02-22T15:08:15.391" v="1480" actId="26606"/>
          <ac:spMkLst>
            <pc:docMk/>
            <pc:sldMk cId="2085891405" sldId="286"/>
            <ac:spMk id="13" creationId="{CCB2C00A-E659-4691-AFB4-28255172920B}"/>
          </ac:spMkLst>
        </pc:spChg>
        <pc:spChg chg="add">
          <ac:chgData name="Michał Pyclik" userId="6d1d9512d460d1ef" providerId="LiveId" clId="{E3894116-8E1A-4A32-8FDA-A9D8581D2A85}" dt="2021-02-22T15:08:15.391" v="1480" actId="26606"/>
          <ac:spMkLst>
            <pc:docMk/>
            <pc:sldMk cId="2085891405" sldId="286"/>
            <ac:spMk id="15" creationId="{B78FD84C-74B5-451D-8F0A-1E19EC3D9DAC}"/>
          </ac:spMkLst>
        </pc:spChg>
        <pc:graphicFrameChg chg="mod modGraphic">
          <ac:chgData name="Michał Pyclik" userId="6d1d9512d460d1ef" providerId="LiveId" clId="{E3894116-8E1A-4A32-8FDA-A9D8581D2A85}" dt="2021-02-22T15:09:36.266" v="1606" actId="20577"/>
          <ac:graphicFrameMkLst>
            <pc:docMk/>
            <pc:sldMk cId="2085891405" sldId="286"/>
            <ac:graphicFrameMk id="6" creationId="{F09277A2-25A7-43A4-80C6-D79664AEEEE5}"/>
          </ac:graphicFrameMkLst>
        </pc:graphicFrameChg>
      </pc:sldChg>
      <pc:sldChg chg="addSp delSp modSp mod setBg setClrOvrMap">
        <pc:chgData name="Michał Pyclik" userId="6d1d9512d460d1ef" providerId="LiveId" clId="{E3894116-8E1A-4A32-8FDA-A9D8581D2A85}" dt="2021-02-22T15:22:59.451" v="1895" actId="20577"/>
        <pc:sldMkLst>
          <pc:docMk/>
          <pc:sldMk cId="3819317856" sldId="287"/>
        </pc:sldMkLst>
        <pc:spChg chg="mod">
          <ac:chgData name="Michał Pyclik" userId="6d1d9512d460d1ef" providerId="LiveId" clId="{E3894116-8E1A-4A32-8FDA-A9D8581D2A85}" dt="2021-02-22T15:22:25.540" v="1888" actId="26606"/>
          <ac:spMkLst>
            <pc:docMk/>
            <pc:sldMk cId="3819317856" sldId="287"/>
            <ac:spMk id="2" creationId="{CAF01737-518B-4FF8-9E90-5C43C3F3688A}"/>
          </ac:spMkLst>
        </pc:spChg>
        <pc:spChg chg="mod ord">
          <ac:chgData name="Michał Pyclik" userId="6d1d9512d460d1ef" providerId="LiveId" clId="{E3894116-8E1A-4A32-8FDA-A9D8581D2A85}" dt="2021-02-22T15:22:59.451" v="1895" actId="20577"/>
          <ac:spMkLst>
            <pc:docMk/>
            <pc:sldMk cId="3819317856" sldId="287"/>
            <ac:spMk id="3" creationId="{1436EBC3-D4D5-4A89-9B48-F7A4500A65B7}"/>
          </ac:spMkLst>
        </pc:spChg>
        <pc:spChg chg="del">
          <ac:chgData name="Michał Pyclik" userId="6d1d9512d460d1ef" providerId="LiveId" clId="{E3894116-8E1A-4A32-8FDA-A9D8581D2A85}" dt="2021-02-22T15:22:25.540" v="1888" actId="26606"/>
          <ac:spMkLst>
            <pc:docMk/>
            <pc:sldMk cId="3819317856" sldId="287"/>
            <ac:spMk id="87" creationId="{201CC55D-ED54-4C5C-95E6-10947BD1103B}"/>
          </ac:spMkLst>
        </pc:spChg>
        <pc:spChg chg="del">
          <ac:chgData name="Michał Pyclik" userId="6d1d9512d460d1ef" providerId="LiveId" clId="{E3894116-8E1A-4A32-8FDA-A9D8581D2A85}" dt="2021-02-22T15:22:25.540" v="1888" actId="26606"/>
          <ac:spMkLst>
            <pc:docMk/>
            <pc:sldMk cId="3819317856" sldId="287"/>
            <ac:spMk id="93" creationId="{3873B707-463F-40B0-8227-E8CC6C67EB25}"/>
          </ac:spMkLst>
        </pc:spChg>
        <pc:spChg chg="del">
          <ac:chgData name="Michał Pyclik" userId="6d1d9512d460d1ef" providerId="LiveId" clId="{E3894116-8E1A-4A32-8FDA-A9D8581D2A85}" dt="2021-02-22T15:22:25.540" v="1888" actId="26606"/>
          <ac:spMkLst>
            <pc:docMk/>
            <pc:sldMk cId="3819317856" sldId="287"/>
            <ac:spMk id="95" creationId="{C13237C8-E62C-4F0D-A318-BD6FB6C2D138}"/>
          </ac:spMkLst>
        </pc:spChg>
        <pc:spChg chg="del">
          <ac:chgData name="Michał Pyclik" userId="6d1d9512d460d1ef" providerId="LiveId" clId="{E3894116-8E1A-4A32-8FDA-A9D8581D2A85}" dt="2021-02-22T15:22:25.540" v="1888" actId="26606"/>
          <ac:spMkLst>
            <pc:docMk/>
            <pc:sldMk cId="3819317856" sldId="287"/>
            <ac:spMk id="97" creationId="{19C9EAEA-39D0-4B0E-A0EB-51E7B26740B1}"/>
          </ac:spMkLst>
        </pc:spChg>
        <pc:spChg chg="add del">
          <ac:chgData name="Michał Pyclik" userId="6d1d9512d460d1ef" providerId="LiveId" clId="{E3894116-8E1A-4A32-8FDA-A9D8581D2A85}" dt="2021-02-22T15:22:48.753" v="1891" actId="26606"/>
          <ac:spMkLst>
            <pc:docMk/>
            <pc:sldMk cId="3819317856" sldId="287"/>
            <ac:spMk id="135" creationId="{357DD0D3-F869-46D0-944C-6EC60E19E351}"/>
          </ac:spMkLst>
        </pc:spChg>
        <pc:spChg chg="add">
          <ac:chgData name="Michał Pyclik" userId="6d1d9512d460d1ef" providerId="LiveId" clId="{E3894116-8E1A-4A32-8FDA-A9D8581D2A85}" dt="2021-02-22T15:22:48.753" v="1891" actId="26606"/>
          <ac:spMkLst>
            <pc:docMk/>
            <pc:sldMk cId="3819317856" sldId="287"/>
            <ac:spMk id="192" creationId="{357DD0D3-F869-46D0-944C-6EC60E19E351}"/>
          </ac:spMkLst>
        </pc:spChg>
        <pc:grpChg chg="del">
          <ac:chgData name="Michał Pyclik" userId="6d1d9512d460d1ef" providerId="LiveId" clId="{E3894116-8E1A-4A32-8FDA-A9D8581D2A85}" dt="2021-02-22T15:22:25.540" v="1888" actId="26606"/>
          <ac:grpSpMkLst>
            <pc:docMk/>
            <pc:sldMk cId="3819317856" sldId="287"/>
            <ac:grpSpMk id="89" creationId="{1DE889C7-FAD6-4397-98E2-05D503484459}"/>
          </ac:grpSpMkLst>
        </pc:grpChg>
        <pc:picChg chg="del">
          <ac:chgData name="Michał Pyclik" userId="6d1d9512d460d1ef" providerId="LiveId" clId="{E3894116-8E1A-4A32-8FDA-A9D8581D2A85}" dt="2021-02-22T15:21:15.992" v="1865" actId="478"/>
          <ac:picMkLst>
            <pc:docMk/>
            <pc:sldMk cId="3819317856" sldId="287"/>
            <ac:picMk id="5" creationId="{A852E134-252D-478B-A811-B63138D09678}"/>
          </ac:picMkLst>
        </pc:picChg>
        <pc:picChg chg="add del mod">
          <ac:chgData name="Michał Pyclik" userId="6d1d9512d460d1ef" providerId="LiveId" clId="{E3894116-8E1A-4A32-8FDA-A9D8581D2A85}" dt="2021-02-22T15:22:31.322" v="1889" actId="478"/>
          <ac:picMkLst>
            <pc:docMk/>
            <pc:sldMk cId="3819317856" sldId="287"/>
            <ac:picMk id="1026" creationId="{76DFF849-8152-4820-858D-ADFB6355D76B}"/>
          </ac:picMkLst>
        </pc:picChg>
        <pc:picChg chg="add mod">
          <ac:chgData name="Michał Pyclik" userId="6d1d9512d460d1ef" providerId="LiveId" clId="{E3894116-8E1A-4A32-8FDA-A9D8581D2A85}" dt="2021-02-22T15:22:48.753" v="1891" actId="26606"/>
          <ac:picMkLst>
            <pc:docMk/>
            <pc:sldMk cId="3819317856" sldId="287"/>
            <ac:picMk id="1028" creationId="{40198F06-D04D-41FF-A4F2-B417765BD415}"/>
          </ac:picMkLst>
        </pc:picChg>
      </pc:sldChg>
      <pc:sldChg chg="modSp mod">
        <pc:chgData name="Michał Pyclik" userId="6d1d9512d460d1ef" providerId="LiveId" clId="{E3894116-8E1A-4A32-8FDA-A9D8581D2A85}" dt="2021-02-22T15:31:15.691" v="1958" actId="20577"/>
        <pc:sldMkLst>
          <pc:docMk/>
          <pc:sldMk cId="1766253362" sldId="291"/>
        </pc:sldMkLst>
        <pc:spChg chg="mod">
          <ac:chgData name="Michał Pyclik" userId="6d1d9512d460d1ef" providerId="LiveId" clId="{E3894116-8E1A-4A32-8FDA-A9D8581D2A85}" dt="2021-02-22T15:31:15.691" v="1958" actId="20577"/>
          <ac:spMkLst>
            <pc:docMk/>
            <pc:sldMk cId="1766253362" sldId="291"/>
            <ac:spMk id="3" creationId="{1436EBC3-D4D5-4A89-9B48-F7A4500A65B7}"/>
          </ac:spMkLst>
        </pc:spChg>
      </pc:sldChg>
      <pc:sldChg chg="addSp delSp modSp mod">
        <pc:chgData name="Michał Pyclik" userId="6d1d9512d460d1ef" providerId="LiveId" clId="{E3894116-8E1A-4A32-8FDA-A9D8581D2A85}" dt="2021-02-22T15:02:22.381" v="872" actId="20577"/>
        <pc:sldMkLst>
          <pc:docMk/>
          <pc:sldMk cId="4253730854" sldId="293"/>
        </pc:sldMkLst>
        <pc:spChg chg="del">
          <ac:chgData name="Michał Pyclik" userId="6d1d9512d460d1ef" providerId="LiveId" clId="{E3894116-8E1A-4A32-8FDA-A9D8581D2A85}" dt="2021-02-22T15:01:08.551" v="687" actId="478"/>
          <ac:spMkLst>
            <pc:docMk/>
            <pc:sldMk cId="4253730854" sldId="293"/>
            <ac:spMk id="2" creationId="{5D3F5FEC-ED95-4A5D-85A1-B4CDC294F0B9}"/>
          </ac:spMkLst>
        </pc:spChg>
        <pc:spChg chg="mod ord">
          <ac:chgData name="Michał Pyclik" userId="6d1d9512d460d1ef" providerId="LiveId" clId="{E3894116-8E1A-4A32-8FDA-A9D8581D2A85}" dt="2021-02-22T15:02:22.381" v="872" actId="20577"/>
          <ac:spMkLst>
            <pc:docMk/>
            <pc:sldMk cId="4253730854" sldId="293"/>
            <ac:spMk id="3" creationId="{DB63770A-FD3D-4F81-816A-2DEB60991919}"/>
          </ac:spMkLst>
        </pc:spChg>
        <pc:spChg chg="add mod">
          <ac:chgData name="Michał Pyclik" userId="6d1d9512d460d1ef" providerId="LiveId" clId="{E3894116-8E1A-4A32-8FDA-A9D8581D2A85}" dt="2021-02-22T15:01:17.735" v="707" actId="20577"/>
          <ac:spMkLst>
            <pc:docMk/>
            <pc:sldMk cId="4253730854" sldId="293"/>
            <ac:spMk id="5" creationId="{E3120835-199C-4106-8FAF-5402545536CC}"/>
          </ac:spMkLst>
        </pc:spChg>
        <pc:spChg chg="del">
          <ac:chgData name="Michał Pyclik" userId="6d1d9512d460d1ef" providerId="LiveId" clId="{E3894116-8E1A-4A32-8FDA-A9D8581D2A85}" dt="2021-02-22T15:01:10.651" v="688" actId="26606"/>
          <ac:spMkLst>
            <pc:docMk/>
            <pc:sldMk cId="4253730854" sldId="293"/>
            <ac:spMk id="76" creationId="{907EF6B7-1338-4443-8C46-6A318D952DFD}"/>
          </ac:spMkLst>
        </pc:spChg>
        <pc:spChg chg="del">
          <ac:chgData name="Michał Pyclik" userId="6d1d9512d460d1ef" providerId="LiveId" clId="{E3894116-8E1A-4A32-8FDA-A9D8581D2A85}" dt="2021-02-22T15:01:10.651" v="688" actId="26606"/>
          <ac:spMkLst>
            <pc:docMk/>
            <pc:sldMk cId="4253730854" sldId="293"/>
            <ac:spMk id="78" creationId="{DAAE4CDD-124C-4DCF-9584-B6033B545DD5}"/>
          </ac:spMkLst>
        </pc:spChg>
        <pc:spChg chg="del">
          <ac:chgData name="Michał Pyclik" userId="6d1d9512d460d1ef" providerId="LiveId" clId="{E3894116-8E1A-4A32-8FDA-A9D8581D2A85}" dt="2021-02-22T15:01:10.651" v="688" actId="26606"/>
          <ac:spMkLst>
            <pc:docMk/>
            <pc:sldMk cId="4253730854" sldId="293"/>
            <ac:spMk id="80" creationId="{081E4A58-353D-44AE-B2FC-2A74E2E400F7}"/>
          </ac:spMkLst>
        </pc:spChg>
        <pc:spChg chg="add">
          <ac:chgData name="Michał Pyclik" userId="6d1d9512d460d1ef" providerId="LiveId" clId="{E3894116-8E1A-4A32-8FDA-A9D8581D2A85}" dt="2021-02-22T15:01:10.651" v="688" actId="26606"/>
          <ac:spMkLst>
            <pc:docMk/>
            <pc:sldMk cId="4253730854" sldId="293"/>
            <ac:spMk id="85" creationId="{D55CD764-972B-4CA5-A885-53E55C63E174}"/>
          </ac:spMkLst>
        </pc:spChg>
        <pc:spChg chg="add">
          <ac:chgData name="Michał Pyclik" userId="6d1d9512d460d1ef" providerId="LiveId" clId="{E3894116-8E1A-4A32-8FDA-A9D8581D2A85}" dt="2021-02-22T15:01:10.651" v="688" actId="26606"/>
          <ac:spMkLst>
            <pc:docMk/>
            <pc:sldMk cId="4253730854" sldId="293"/>
            <ac:spMk id="87" creationId="{34165AB3-7006-4430-BCE3-25476BE13322}"/>
          </ac:spMkLst>
        </pc:spChg>
        <pc:spChg chg="add">
          <ac:chgData name="Michał Pyclik" userId="6d1d9512d460d1ef" providerId="LiveId" clId="{E3894116-8E1A-4A32-8FDA-A9D8581D2A85}" dt="2021-02-22T15:01:10.651" v="688" actId="26606"/>
          <ac:spMkLst>
            <pc:docMk/>
            <pc:sldMk cId="4253730854" sldId="293"/>
            <ac:spMk id="111" creationId="{E3E51905-F374-4E1A-97CF-B741584B74D5}"/>
          </ac:spMkLst>
        </pc:spChg>
        <pc:grpChg chg="add">
          <ac:chgData name="Michał Pyclik" userId="6d1d9512d460d1ef" providerId="LiveId" clId="{E3894116-8E1A-4A32-8FDA-A9D8581D2A85}" dt="2021-02-22T15:01:10.651" v="688" actId="26606"/>
          <ac:grpSpMkLst>
            <pc:docMk/>
            <pc:sldMk cId="4253730854" sldId="293"/>
            <ac:grpSpMk id="89" creationId="{C57F67D8-2BFF-4661-AFAF-E2CE8B7DCE81}"/>
          </ac:grpSpMkLst>
        </pc:grpChg>
      </pc:sldChg>
      <pc:sldChg chg="del">
        <pc:chgData name="Michał Pyclik" userId="6d1d9512d460d1ef" providerId="LiveId" clId="{E3894116-8E1A-4A32-8FDA-A9D8581D2A85}" dt="2021-02-22T15:04:31.341" v="1277" actId="47"/>
        <pc:sldMkLst>
          <pc:docMk/>
          <pc:sldMk cId="4058098584" sldId="294"/>
        </pc:sldMkLst>
      </pc:sldChg>
      <pc:sldChg chg="addSp delSp modSp mod setBg setClrOvrMap">
        <pc:chgData name="Michał Pyclik" userId="6d1d9512d460d1ef" providerId="LiveId" clId="{E3894116-8E1A-4A32-8FDA-A9D8581D2A85}" dt="2021-02-22T15:20:41.572" v="1864" actId="403"/>
        <pc:sldMkLst>
          <pc:docMk/>
          <pc:sldMk cId="4209463065" sldId="295"/>
        </pc:sldMkLst>
        <pc:spChg chg="mod">
          <ac:chgData name="Michał Pyclik" userId="6d1d9512d460d1ef" providerId="LiveId" clId="{E3894116-8E1A-4A32-8FDA-A9D8581D2A85}" dt="2021-02-22T15:20:24.365" v="1856" actId="26606"/>
          <ac:spMkLst>
            <pc:docMk/>
            <pc:sldMk cId="4209463065" sldId="295"/>
            <ac:spMk id="2" creationId="{CAF01737-518B-4FF8-9E90-5C43C3F3688A}"/>
          </ac:spMkLst>
        </pc:spChg>
        <pc:spChg chg="mod">
          <ac:chgData name="Michał Pyclik" userId="6d1d9512d460d1ef" providerId="LiveId" clId="{E3894116-8E1A-4A32-8FDA-A9D8581D2A85}" dt="2021-02-22T15:20:41.572" v="1864" actId="403"/>
          <ac:spMkLst>
            <pc:docMk/>
            <pc:sldMk cId="4209463065" sldId="295"/>
            <ac:spMk id="3" creationId="{1436EBC3-D4D5-4A89-9B48-F7A4500A65B7}"/>
          </ac:spMkLst>
        </pc:spChg>
        <pc:spChg chg="del">
          <ac:chgData name="Michał Pyclik" userId="6d1d9512d460d1ef" providerId="LiveId" clId="{E3894116-8E1A-4A32-8FDA-A9D8581D2A85}" dt="2021-02-22T15:20:24.365" v="1856" actId="26606"/>
          <ac:spMkLst>
            <pc:docMk/>
            <pc:sldMk cId="4209463065" sldId="295"/>
            <ac:spMk id="80" creationId="{907EF6B7-1338-4443-8C46-6A318D952DFD}"/>
          </ac:spMkLst>
        </pc:spChg>
        <pc:spChg chg="del">
          <ac:chgData name="Michał Pyclik" userId="6d1d9512d460d1ef" providerId="LiveId" clId="{E3894116-8E1A-4A32-8FDA-A9D8581D2A85}" dt="2021-02-22T15:20:24.365" v="1856" actId="26606"/>
          <ac:spMkLst>
            <pc:docMk/>
            <pc:sldMk cId="4209463065" sldId="295"/>
            <ac:spMk id="82" creationId="{DAAE4CDD-124C-4DCF-9584-B6033B545DD5}"/>
          </ac:spMkLst>
        </pc:spChg>
        <pc:spChg chg="del">
          <ac:chgData name="Michał Pyclik" userId="6d1d9512d460d1ef" providerId="LiveId" clId="{E3894116-8E1A-4A32-8FDA-A9D8581D2A85}" dt="2021-02-22T15:20:24.365" v="1856" actId="26606"/>
          <ac:spMkLst>
            <pc:docMk/>
            <pc:sldMk cId="4209463065" sldId="295"/>
            <ac:spMk id="84" creationId="{081E4A58-353D-44AE-B2FC-2A74E2E400F7}"/>
          </ac:spMkLst>
        </pc:spChg>
        <pc:spChg chg="add">
          <ac:chgData name="Michał Pyclik" userId="6d1d9512d460d1ef" providerId="LiveId" clId="{E3894116-8E1A-4A32-8FDA-A9D8581D2A85}" dt="2021-02-22T15:20:24.365" v="1856" actId="26606"/>
          <ac:spMkLst>
            <pc:docMk/>
            <pc:sldMk cId="4209463065" sldId="295"/>
            <ac:spMk id="89" creationId="{EA67B5B4-3A24-436E-B663-1B2EBFF8A0CD}"/>
          </ac:spMkLst>
        </pc:spChg>
        <pc:spChg chg="add">
          <ac:chgData name="Michał Pyclik" userId="6d1d9512d460d1ef" providerId="LiveId" clId="{E3894116-8E1A-4A32-8FDA-A9D8581D2A85}" dt="2021-02-22T15:20:24.365" v="1856" actId="26606"/>
          <ac:spMkLst>
            <pc:docMk/>
            <pc:sldMk cId="4209463065" sldId="295"/>
            <ac:spMk id="91" creationId="{987FDF89-C993-41F4-A1B8-DBAFF16008A9}"/>
          </ac:spMkLst>
        </pc:spChg>
        <pc:spChg chg="add">
          <ac:chgData name="Michał Pyclik" userId="6d1d9512d460d1ef" providerId="LiveId" clId="{E3894116-8E1A-4A32-8FDA-A9D8581D2A85}" dt="2021-02-22T15:20:24.365" v="1856" actId="26606"/>
          <ac:spMkLst>
            <pc:docMk/>
            <pc:sldMk cId="4209463065" sldId="295"/>
            <ac:spMk id="93" creationId="{64E585EA-75FD-4025-8270-F66A58A15CDA}"/>
          </ac:spMkLst>
        </pc:spChg>
      </pc:sldChg>
      <pc:sldChg chg="del">
        <pc:chgData name="Michał Pyclik" userId="6d1d9512d460d1ef" providerId="LiveId" clId="{E3894116-8E1A-4A32-8FDA-A9D8581D2A85}" dt="2021-02-22T15:16:23.892" v="1612" actId="47"/>
        <pc:sldMkLst>
          <pc:docMk/>
          <pc:sldMk cId="2565220308" sldId="296"/>
        </pc:sldMkLst>
      </pc:sldChg>
      <pc:sldChg chg="del">
        <pc:chgData name="Michał Pyclik" userId="6d1d9512d460d1ef" providerId="LiveId" clId="{E3894116-8E1A-4A32-8FDA-A9D8581D2A85}" dt="2021-02-22T15:16:23.892" v="1612" actId="47"/>
        <pc:sldMkLst>
          <pc:docMk/>
          <pc:sldMk cId="1602171805" sldId="297"/>
        </pc:sldMkLst>
      </pc:sldChg>
      <pc:sldChg chg="del">
        <pc:chgData name="Michał Pyclik" userId="6d1d9512d460d1ef" providerId="LiveId" clId="{E3894116-8E1A-4A32-8FDA-A9D8581D2A85}" dt="2021-02-22T15:16:23.892" v="1612" actId="47"/>
        <pc:sldMkLst>
          <pc:docMk/>
          <pc:sldMk cId="3483228310" sldId="298"/>
        </pc:sldMkLst>
      </pc:sldChg>
      <pc:sldChg chg="modSp add mod">
        <pc:chgData name="Michał Pyclik" userId="6d1d9512d460d1ef" providerId="LiveId" clId="{E3894116-8E1A-4A32-8FDA-A9D8581D2A85}" dt="2021-02-22T14:59:05.621" v="318" actId="12"/>
        <pc:sldMkLst>
          <pc:docMk/>
          <pc:sldMk cId="2322139948" sldId="299"/>
        </pc:sldMkLst>
        <pc:spChg chg="mod">
          <ac:chgData name="Michał Pyclik" userId="6d1d9512d460d1ef" providerId="LiveId" clId="{E3894116-8E1A-4A32-8FDA-A9D8581D2A85}" dt="2021-02-22T14:59:05.621" v="318" actId="12"/>
          <ac:spMkLst>
            <pc:docMk/>
            <pc:sldMk cId="2322139948" sldId="299"/>
            <ac:spMk id="3" creationId="{4B5461AA-E8EA-417D-BE93-092285967559}"/>
          </ac:spMkLst>
        </pc:spChg>
      </pc:sldChg>
      <pc:sldChg chg="modSp add mod">
        <pc:chgData name="Michał Pyclik" userId="6d1d9512d460d1ef" providerId="LiveId" clId="{E3894116-8E1A-4A32-8FDA-A9D8581D2A85}" dt="2021-02-22T15:04:27.086" v="1276" actId="20577"/>
        <pc:sldMkLst>
          <pc:docMk/>
          <pc:sldMk cId="955082639" sldId="300"/>
        </pc:sldMkLst>
        <pc:spChg chg="mod">
          <ac:chgData name="Michał Pyclik" userId="6d1d9512d460d1ef" providerId="LiveId" clId="{E3894116-8E1A-4A32-8FDA-A9D8581D2A85}" dt="2021-02-22T15:04:27.086" v="1276" actId="20577"/>
          <ac:spMkLst>
            <pc:docMk/>
            <pc:sldMk cId="955082639" sldId="300"/>
            <ac:spMk id="3" creationId="{DB63770A-FD3D-4F81-816A-2DEB60991919}"/>
          </ac:spMkLst>
        </pc:spChg>
      </pc:sldChg>
      <pc:sldChg chg="addSp delSp modSp add mod setBg setClrOvrMap delDesignElem">
        <pc:chgData name="Michał Pyclik" userId="6d1d9512d460d1ef" providerId="LiveId" clId="{E3894116-8E1A-4A32-8FDA-A9D8581D2A85}" dt="2021-02-22T15:24:20.799" v="1906" actId="26606"/>
        <pc:sldMkLst>
          <pc:docMk/>
          <pc:sldMk cId="4003962120" sldId="301"/>
        </pc:sldMkLst>
        <pc:spChg chg="mod">
          <ac:chgData name="Michał Pyclik" userId="6d1d9512d460d1ef" providerId="LiveId" clId="{E3894116-8E1A-4A32-8FDA-A9D8581D2A85}" dt="2021-02-22T15:24:20.799" v="1906" actId="26606"/>
          <ac:spMkLst>
            <pc:docMk/>
            <pc:sldMk cId="4003962120" sldId="301"/>
            <ac:spMk id="2" creationId="{CAF01737-518B-4FF8-9E90-5C43C3F3688A}"/>
          </ac:spMkLst>
        </pc:spChg>
        <pc:spChg chg="mod ord">
          <ac:chgData name="Michał Pyclik" userId="6d1d9512d460d1ef" providerId="LiveId" clId="{E3894116-8E1A-4A32-8FDA-A9D8581D2A85}" dt="2021-02-22T15:24:20.799" v="1906" actId="26606"/>
          <ac:spMkLst>
            <pc:docMk/>
            <pc:sldMk cId="4003962120" sldId="301"/>
            <ac:spMk id="3" creationId="{1436EBC3-D4D5-4A89-9B48-F7A4500A65B7}"/>
          </ac:spMkLst>
        </pc:spChg>
        <pc:spChg chg="add">
          <ac:chgData name="Michał Pyclik" userId="6d1d9512d460d1ef" providerId="LiveId" clId="{E3894116-8E1A-4A32-8FDA-A9D8581D2A85}" dt="2021-02-22T15:24:20.799" v="1906" actId="26606"/>
          <ac:spMkLst>
            <pc:docMk/>
            <pc:sldMk cId="4003962120" sldId="301"/>
            <ac:spMk id="71" creationId="{9B76D444-2756-434F-AE61-96D69830C13E}"/>
          </ac:spMkLst>
        </pc:spChg>
        <pc:spChg chg="del">
          <ac:chgData name="Michał Pyclik" userId="6d1d9512d460d1ef" providerId="LiveId" clId="{E3894116-8E1A-4A32-8FDA-A9D8581D2A85}" dt="2021-02-22T15:23:17.493" v="1897"/>
          <ac:spMkLst>
            <pc:docMk/>
            <pc:sldMk cId="4003962120" sldId="301"/>
            <ac:spMk id="192" creationId="{357DD0D3-F869-46D0-944C-6EC60E19E351}"/>
          </ac:spMkLst>
        </pc:spChg>
        <pc:picChg chg="del">
          <ac:chgData name="Michał Pyclik" userId="6d1d9512d460d1ef" providerId="LiveId" clId="{E3894116-8E1A-4A32-8FDA-A9D8581D2A85}" dt="2021-02-22T15:23:54.876" v="1904" actId="478"/>
          <ac:picMkLst>
            <pc:docMk/>
            <pc:sldMk cId="4003962120" sldId="301"/>
            <ac:picMk id="1028" creationId="{40198F06-D04D-41FF-A4F2-B417765BD415}"/>
          </ac:picMkLst>
        </pc:picChg>
        <pc:picChg chg="add mod">
          <ac:chgData name="Michał Pyclik" userId="6d1d9512d460d1ef" providerId="LiveId" clId="{E3894116-8E1A-4A32-8FDA-A9D8581D2A85}" dt="2021-02-22T15:24:20.799" v="1906" actId="26606"/>
          <ac:picMkLst>
            <pc:docMk/>
            <pc:sldMk cId="4003962120" sldId="301"/>
            <ac:picMk id="2050" creationId="{8778D4FE-D500-4279-BDF5-528EAD3E9983}"/>
          </ac:picMkLst>
        </pc:picChg>
        <pc:cxnChg chg="add">
          <ac:chgData name="Michał Pyclik" userId="6d1d9512d460d1ef" providerId="LiveId" clId="{E3894116-8E1A-4A32-8FDA-A9D8581D2A85}" dt="2021-02-22T15:24:20.799" v="1906" actId="26606"/>
          <ac:cxnSpMkLst>
            <pc:docMk/>
            <pc:sldMk cId="4003962120" sldId="301"/>
            <ac:cxnSpMk id="73" creationId="{CF8F36E2-BBE5-43FE-822F-AD8CAE08C071}"/>
          </ac:cxnSpMkLst>
        </pc:cxnChg>
      </pc:sldChg>
      <pc:sldChg chg="addSp delSp modSp add mod">
        <pc:chgData name="Michał Pyclik" userId="6d1d9512d460d1ef" providerId="LiveId" clId="{E3894116-8E1A-4A32-8FDA-A9D8581D2A85}" dt="2021-02-22T15:25:44.188" v="1913" actId="26606"/>
        <pc:sldMkLst>
          <pc:docMk/>
          <pc:sldMk cId="1880554700" sldId="302"/>
        </pc:sldMkLst>
        <pc:spChg chg="mod">
          <ac:chgData name="Michał Pyclik" userId="6d1d9512d460d1ef" providerId="LiveId" clId="{E3894116-8E1A-4A32-8FDA-A9D8581D2A85}" dt="2021-02-22T15:25:44.188" v="1913" actId="26606"/>
          <ac:spMkLst>
            <pc:docMk/>
            <pc:sldMk cId="1880554700" sldId="302"/>
            <ac:spMk id="2" creationId="{CAF01737-518B-4FF8-9E90-5C43C3F3688A}"/>
          </ac:spMkLst>
        </pc:spChg>
        <pc:spChg chg="mod ord">
          <ac:chgData name="Michał Pyclik" userId="6d1d9512d460d1ef" providerId="LiveId" clId="{E3894116-8E1A-4A32-8FDA-A9D8581D2A85}" dt="2021-02-22T15:25:44.188" v="1913" actId="26606"/>
          <ac:spMkLst>
            <pc:docMk/>
            <pc:sldMk cId="1880554700" sldId="302"/>
            <ac:spMk id="3" creationId="{1436EBC3-D4D5-4A89-9B48-F7A4500A65B7}"/>
          </ac:spMkLst>
        </pc:spChg>
        <pc:spChg chg="del">
          <ac:chgData name="Michał Pyclik" userId="6d1d9512d460d1ef" providerId="LiveId" clId="{E3894116-8E1A-4A32-8FDA-A9D8581D2A85}" dt="2021-02-22T15:25:44.188" v="1913" actId="26606"/>
          <ac:spMkLst>
            <pc:docMk/>
            <pc:sldMk cId="1880554700" sldId="302"/>
            <ac:spMk id="71" creationId="{9B76D444-2756-434F-AE61-96D69830C13E}"/>
          </ac:spMkLst>
        </pc:spChg>
        <pc:spChg chg="add">
          <ac:chgData name="Michał Pyclik" userId="6d1d9512d460d1ef" providerId="LiveId" clId="{E3894116-8E1A-4A32-8FDA-A9D8581D2A85}" dt="2021-02-22T15:25:44.188" v="1913" actId="26606"/>
          <ac:spMkLst>
            <pc:docMk/>
            <pc:sldMk cId="1880554700" sldId="302"/>
            <ac:spMk id="135" creationId="{9B76D444-2756-434F-AE61-96D69830C13E}"/>
          </ac:spMkLst>
        </pc:spChg>
        <pc:picChg chg="del">
          <ac:chgData name="Michał Pyclik" userId="6d1d9512d460d1ef" providerId="LiveId" clId="{E3894116-8E1A-4A32-8FDA-A9D8581D2A85}" dt="2021-02-22T15:25:41.108" v="1911" actId="478"/>
          <ac:picMkLst>
            <pc:docMk/>
            <pc:sldMk cId="1880554700" sldId="302"/>
            <ac:picMk id="2050" creationId="{8778D4FE-D500-4279-BDF5-528EAD3E9983}"/>
          </ac:picMkLst>
        </pc:picChg>
        <pc:picChg chg="add mod">
          <ac:chgData name="Michał Pyclik" userId="6d1d9512d460d1ef" providerId="LiveId" clId="{E3894116-8E1A-4A32-8FDA-A9D8581D2A85}" dt="2021-02-22T15:25:44.188" v="1913" actId="26606"/>
          <ac:picMkLst>
            <pc:docMk/>
            <pc:sldMk cId="1880554700" sldId="302"/>
            <ac:picMk id="3074" creationId="{36AA01CE-8D6D-419F-B35C-43034B006D6E}"/>
          </ac:picMkLst>
        </pc:picChg>
        <pc:cxnChg chg="del">
          <ac:chgData name="Michał Pyclik" userId="6d1d9512d460d1ef" providerId="LiveId" clId="{E3894116-8E1A-4A32-8FDA-A9D8581D2A85}" dt="2021-02-22T15:25:44.188" v="1913" actId="26606"/>
          <ac:cxnSpMkLst>
            <pc:docMk/>
            <pc:sldMk cId="1880554700" sldId="302"/>
            <ac:cxnSpMk id="73" creationId="{CF8F36E2-BBE5-43FE-822F-AD8CAE08C071}"/>
          </ac:cxnSpMkLst>
        </pc:cxnChg>
        <pc:cxnChg chg="add">
          <ac:chgData name="Michał Pyclik" userId="6d1d9512d460d1ef" providerId="LiveId" clId="{E3894116-8E1A-4A32-8FDA-A9D8581D2A85}" dt="2021-02-22T15:25:44.188" v="1913" actId="26606"/>
          <ac:cxnSpMkLst>
            <pc:docMk/>
            <pc:sldMk cId="1880554700" sldId="302"/>
            <ac:cxnSpMk id="137" creationId="{CF8F36E2-BBE5-43FE-822F-AD8CAE08C071}"/>
          </ac:cxnSpMkLst>
        </pc:cxnChg>
      </pc:sldChg>
      <pc:sldChg chg="addSp delSp modSp add mod">
        <pc:chgData name="Michał Pyclik" userId="6d1d9512d460d1ef" providerId="LiveId" clId="{E3894116-8E1A-4A32-8FDA-A9D8581D2A85}" dt="2021-02-22T15:26:37.511" v="1921" actId="26606"/>
        <pc:sldMkLst>
          <pc:docMk/>
          <pc:sldMk cId="3432387136" sldId="303"/>
        </pc:sldMkLst>
        <pc:spChg chg="mod">
          <ac:chgData name="Michał Pyclik" userId="6d1d9512d460d1ef" providerId="LiveId" clId="{E3894116-8E1A-4A32-8FDA-A9D8581D2A85}" dt="2021-02-22T15:26:01.843" v="1915"/>
          <ac:spMkLst>
            <pc:docMk/>
            <pc:sldMk cId="3432387136" sldId="303"/>
            <ac:spMk id="2" creationId="{CAF01737-518B-4FF8-9E90-5C43C3F3688A}"/>
          </ac:spMkLst>
        </pc:spChg>
        <pc:spChg chg="mod ord">
          <ac:chgData name="Michał Pyclik" userId="6d1d9512d460d1ef" providerId="LiveId" clId="{E3894116-8E1A-4A32-8FDA-A9D8581D2A85}" dt="2021-02-22T15:26:37.511" v="1921" actId="26606"/>
          <ac:spMkLst>
            <pc:docMk/>
            <pc:sldMk cId="3432387136" sldId="303"/>
            <ac:spMk id="3" creationId="{1436EBC3-D4D5-4A89-9B48-F7A4500A65B7}"/>
          </ac:spMkLst>
        </pc:spChg>
        <pc:spChg chg="add">
          <ac:chgData name="Michał Pyclik" userId="6d1d9512d460d1ef" providerId="LiveId" clId="{E3894116-8E1A-4A32-8FDA-A9D8581D2A85}" dt="2021-02-22T15:26:37.511" v="1921" actId="26606"/>
          <ac:spMkLst>
            <pc:docMk/>
            <pc:sldMk cId="3432387136" sldId="303"/>
            <ac:spMk id="73" creationId="{9B76D444-2756-434F-AE61-96D69830C13E}"/>
          </ac:spMkLst>
        </pc:spChg>
        <pc:spChg chg="del">
          <ac:chgData name="Michał Pyclik" userId="6d1d9512d460d1ef" providerId="LiveId" clId="{E3894116-8E1A-4A32-8FDA-A9D8581D2A85}" dt="2021-02-22T15:26:37.511" v="1921" actId="26606"/>
          <ac:spMkLst>
            <pc:docMk/>
            <pc:sldMk cId="3432387136" sldId="303"/>
            <ac:spMk id="135" creationId="{9B76D444-2756-434F-AE61-96D69830C13E}"/>
          </ac:spMkLst>
        </pc:spChg>
        <pc:picChg chg="del">
          <ac:chgData name="Michał Pyclik" userId="6d1d9512d460d1ef" providerId="LiveId" clId="{E3894116-8E1A-4A32-8FDA-A9D8581D2A85}" dt="2021-02-22T15:26:32.627" v="1919" actId="478"/>
          <ac:picMkLst>
            <pc:docMk/>
            <pc:sldMk cId="3432387136" sldId="303"/>
            <ac:picMk id="3074" creationId="{36AA01CE-8D6D-419F-B35C-43034B006D6E}"/>
          </ac:picMkLst>
        </pc:picChg>
        <pc:picChg chg="add mod">
          <ac:chgData name="Michał Pyclik" userId="6d1d9512d460d1ef" providerId="LiveId" clId="{E3894116-8E1A-4A32-8FDA-A9D8581D2A85}" dt="2021-02-22T15:26:37.511" v="1921" actId="26606"/>
          <ac:picMkLst>
            <pc:docMk/>
            <pc:sldMk cId="3432387136" sldId="303"/>
            <ac:picMk id="4098" creationId="{DACA980B-B23B-4032-97E9-69CA04D87DFD}"/>
          </ac:picMkLst>
        </pc:picChg>
        <pc:cxnChg chg="add">
          <ac:chgData name="Michał Pyclik" userId="6d1d9512d460d1ef" providerId="LiveId" clId="{E3894116-8E1A-4A32-8FDA-A9D8581D2A85}" dt="2021-02-22T15:26:37.511" v="1921" actId="26606"/>
          <ac:cxnSpMkLst>
            <pc:docMk/>
            <pc:sldMk cId="3432387136" sldId="303"/>
            <ac:cxnSpMk id="75" creationId="{CF8F36E2-BBE5-43FE-822F-AD8CAE08C071}"/>
          </ac:cxnSpMkLst>
        </pc:cxnChg>
        <pc:cxnChg chg="del">
          <ac:chgData name="Michał Pyclik" userId="6d1d9512d460d1ef" providerId="LiveId" clId="{E3894116-8E1A-4A32-8FDA-A9D8581D2A85}" dt="2021-02-22T15:26:37.511" v="1921" actId="26606"/>
          <ac:cxnSpMkLst>
            <pc:docMk/>
            <pc:sldMk cId="3432387136" sldId="303"/>
            <ac:cxnSpMk id="137" creationId="{CF8F36E2-BBE5-43FE-822F-AD8CAE08C071}"/>
          </ac:cxnSpMkLst>
        </pc:cxnChg>
      </pc:sldChg>
      <pc:sldChg chg="addSp delSp modSp add mod">
        <pc:chgData name="Michał Pyclik" userId="6d1d9512d460d1ef" providerId="LiveId" clId="{E3894116-8E1A-4A32-8FDA-A9D8581D2A85}" dt="2021-02-22T15:27:52.148" v="1930" actId="26606"/>
        <pc:sldMkLst>
          <pc:docMk/>
          <pc:sldMk cId="3060252300" sldId="304"/>
        </pc:sldMkLst>
        <pc:spChg chg="mod">
          <ac:chgData name="Michał Pyclik" userId="6d1d9512d460d1ef" providerId="LiveId" clId="{E3894116-8E1A-4A32-8FDA-A9D8581D2A85}" dt="2021-02-22T15:27:52.148" v="1930" actId="26606"/>
          <ac:spMkLst>
            <pc:docMk/>
            <pc:sldMk cId="3060252300" sldId="304"/>
            <ac:spMk id="2" creationId="{CAF01737-518B-4FF8-9E90-5C43C3F3688A}"/>
          </ac:spMkLst>
        </pc:spChg>
        <pc:spChg chg="mod ord">
          <ac:chgData name="Michał Pyclik" userId="6d1d9512d460d1ef" providerId="LiveId" clId="{E3894116-8E1A-4A32-8FDA-A9D8581D2A85}" dt="2021-02-22T15:27:52.148" v="1930" actId="26606"/>
          <ac:spMkLst>
            <pc:docMk/>
            <pc:sldMk cId="3060252300" sldId="304"/>
            <ac:spMk id="3" creationId="{1436EBC3-D4D5-4A89-9B48-F7A4500A65B7}"/>
          </ac:spMkLst>
        </pc:spChg>
        <pc:spChg chg="del">
          <ac:chgData name="Michał Pyclik" userId="6d1d9512d460d1ef" providerId="LiveId" clId="{E3894116-8E1A-4A32-8FDA-A9D8581D2A85}" dt="2021-02-22T15:27:52.148" v="1930" actId="26606"/>
          <ac:spMkLst>
            <pc:docMk/>
            <pc:sldMk cId="3060252300" sldId="304"/>
            <ac:spMk id="135" creationId="{9B76D444-2756-434F-AE61-96D69830C13E}"/>
          </ac:spMkLst>
        </pc:spChg>
        <pc:spChg chg="add">
          <ac:chgData name="Michał Pyclik" userId="6d1d9512d460d1ef" providerId="LiveId" clId="{E3894116-8E1A-4A32-8FDA-A9D8581D2A85}" dt="2021-02-22T15:27:52.148" v="1930" actId="26606"/>
          <ac:spMkLst>
            <pc:docMk/>
            <pc:sldMk cId="3060252300" sldId="304"/>
            <ac:spMk id="192" creationId="{9B76D444-2756-434F-AE61-96D69830C13E}"/>
          </ac:spMkLst>
        </pc:spChg>
        <pc:picChg chg="del">
          <ac:chgData name="Michał Pyclik" userId="6d1d9512d460d1ef" providerId="LiveId" clId="{E3894116-8E1A-4A32-8FDA-A9D8581D2A85}" dt="2021-02-22T15:27:47.060" v="1928" actId="478"/>
          <ac:picMkLst>
            <pc:docMk/>
            <pc:sldMk cId="3060252300" sldId="304"/>
            <ac:picMk id="3074" creationId="{36AA01CE-8D6D-419F-B35C-43034B006D6E}"/>
          </ac:picMkLst>
        </pc:picChg>
        <pc:picChg chg="add mod">
          <ac:chgData name="Michał Pyclik" userId="6d1d9512d460d1ef" providerId="LiveId" clId="{E3894116-8E1A-4A32-8FDA-A9D8581D2A85}" dt="2021-02-22T15:27:52.148" v="1930" actId="26606"/>
          <ac:picMkLst>
            <pc:docMk/>
            <pc:sldMk cId="3060252300" sldId="304"/>
            <ac:picMk id="5122" creationId="{7630BB3F-9424-4A82-A0DA-0B9B9B2A6BE7}"/>
          </ac:picMkLst>
        </pc:picChg>
        <pc:cxnChg chg="del">
          <ac:chgData name="Michał Pyclik" userId="6d1d9512d460d1ef" providerId="LiveId" clId="{E3894116-8E1A-4A32-8FDA-A9D8581D2A85}" dt="2021-02-22T15:27:52.148" v="1930" actId="26606"/>
          <ac:cxnSpMkLst>
            <pc:docMk/>
            <pc:sldMk cId="3060252300" sldId="304"/>
            <ac:cxnSpMk id="137" creationId="{CF8F36E2-BBE5-43FE-822F-AD8CAE08C071}"/>
          </ac:cxnSpMkLst>
        </pc:cxnChg>
        <pc:cxnChg chg="add">
          <ac:chgData name="Michał Pyclik" userId="6d1d9512d460d1ef" providerId="LiveId" clId="{E3894116-8E1A-4A32-8FDA-A9D8581D2A85}" dt="2021-02-22T15:27:52.148" v="1930" actId="26606"/>
          <ac:cxnSpMkLst>
            <pc:docMk/>
            <pc:sldMk cId="3060252300" sldId="304"/>
            <ac:cxnSpMk id="193" creationId="{CF8F36E2-BBE5-43FE-822F-AD8CAE08C071}"/>
          </ac:cxnSpMkLst>
        </pc:cxnChg>
      </pc:sldChg>
      <pc:sldChg chg="addSp delSp modSp add mod">
        <pc:chgData name="Michał Pyclik" userId="6d1d9512d460d1ef" providerId="LiveId" clId="{E3894116-8E1A-4A32-8FDA-A9D8581D2A85}" dt="2021-02-22T15:29:16.812" v="1940" actId="1076"/>
        <pc:sldMkLst>
          <pc:docMk/>
          <pc:sldMk cId="4251997184" sldId="305"/>
        </pc:sldMkLst>
        <pc:spChg chg="mod">
          <ac:chgData name="Michał Pyclik" userId="6d1d9512d460d1ef" providerId="LiveId" clId="{E3894116-8E1A-4A32-8FDA-A9D8581D2A85}" dt="2021-02-22T15:28:54.420" v="1935" actId="26606"/>
          <ac:spMkLst>
            <pc:docMk/>
            <pc:sldMk cId="4251997184" sldId="305"/>
            <ac:spMk id="2" creationId="{CAF01737-518B-4FF8-9E90-5C43C3F3688A}"/>
          </ac:spMkLst>
        </pc:spChg>
        <pc:spChg chg="mod ord">
          <ac:chgData name="Michał Pyclik" userId="6d1d9512d460d1ef" providerId="LiveId" clId="{E3894116-8E1A-4A32-8FDA-A9D8581D2A85}" dt="2021-02-22T15:29:07.206" v="1938" actId="26606"/>
          <ac:spMkLst>
            <pc:docMk/>
            <pc:sldMk cId="4251997184" sldId="305"/>
            <ac:spMk id="3" creationId="{1436EBC3-D4D5-4A89-9B48-F7A4500A65B7}"/>
          </ac:spMkLst>
        </pc:spChg>
        <pc:spChg chg="del">
          <ac:chgData name="Michał Pyclik" userId="6d1d9512d460d1ef" providerId="LiveId" clId="{E3894116-8E1A-4A32-8FDA-A9D8581D2A85}" dt="2021-02-22T15:28:54.420" v="1935" actId="26606"/>
          <ac:spMkLst>
            <pc:docMk/>
            <pc:sldMk cId="4251997184" sldId="305"/>
            <ac:spMk id="135" creationId="{9B76D444-2756-434F-AE61-96D69830C13E}"/>
          </ac:spMkLst>
        </pc:spChg>
        <pc:spChg chg="add del">
          <ac:chgData name="Michał Pyclik" userId="6d1d9512d460d1ef" providerId="LiveId" clId="{E3894116-8E1A-4A32-8FDA-A9D8581D2A85}" dt="2021-02-22T15:29:07.206" v="1938" actId="26606"/>
          <ac:spMkLst>
            <pc:docMk/>
            <pc:sldMk cId="4251997184" sldId="305"/>
            <ac:spMk id="192" creationId="{9B76D444-2756-434F-AE61-96D69830C13E}"/>
          </ac:spMkLst>
        </pc:spChg>
        <pc:spChg chg="add">
          <ac:chgData name="Michał Pyclik" userId="6d1d9512d460d1ef" providerId="LiveId" clId="{E3894116-8E1A-4A32-8FDA-A9D8581D2A85}" dt="2021-02-22T15:29:07.206" v="1938" actId="26606"/>
          <ac:spMkLst>
            <pc:docMk/>
            <pc:sldMk cId="4251997184" sldId="305"/>
            <ac:spMk id="6150" creationId="{9B76D444-2756-434F-AE61-96D69830C13E}"/>
          </ac:spMkLst>
        </pc:spChg>
        <pc:picChg chg="del">
          <ac:chgData name="Michał Pyclik" userId="6d1d9512d460d1ef" providerId="LiveId" clId="{E3894116-8E1A-4A32-8FDA-A9D8581D2A85}" dt="2021-02-22T15:28:18.012" v="1933" actId="478"/>
          <ac:picMkLst>
            <pc:docMk/>
            <pc:sldMk cId="4251997184" sldId="305"/>
            <ac:picMk id="3074" creationId="{36AA01CE-8D6D-419F-B35C-43034B006D6E}"/>
          </ac:picMkLst>
        </pc:picChg>
        <pc:picChg chg="add del mod">
          <ac:chgData name="Michał Pyclik" userId="6d1d9512d460d1ef" providerId="LiveId" clId="{E3894116-8E1A-4A32-8FDA-A9D8581D2A85}" dt="2021-02-22T15:29:02.992" v="1936" actId="478"/>
          <ac:picMkLst>
            <pc:docMk/>
            <pc:sldMk cId="4251997184" sldId="305"/>
            <ac:picMk id="6146" creationId="{EB6FA150-85FF-486C-86B1-C29500DC8152}"/>
          </ac:picMkLst>
        </pc:picChg>
        <pc:picChg chg="add mod">
          <ac:chgData name="Michał Pyclik" userId="6d1d9512d460d1ef" providerId="LiveId" clId="{E3894116-8E1A-4A32-8FDA-A9D8581D2A85}" dt="2021-02-22T15:29:16.812" v="1940" actId="1076"/>
          <ac:picMkLst>
            <pc:docMk/>
            <pc:sldMk cId="4251997184" sldId="305"/>
            <ac:picMk id="6148" creationId="{E17E5200-82E4-4851-8539-7DD893DCA561}"/>
          </ac:picMkLst>
        </pc:picChg>
        <pc:cxnChg chg="del">
          <ac:chgData name="Michał Pyclik" userId="6d1d9512d460d1ef" providerId="LiveId" clId="{E3894116-8E1A-4A32-8FDA-A9D8581D2A85}" dt="2021-02-22T15:28:54.420" v="1935" actId="26606"/>
          <ac:cxnSpMkLst>
            <pc:docMk/>
            <pc:sldMk cId="4251997184" sldId="305"/>
            <ac:cxnSpMk id="137" creationId="{CF8F36E2-BBE5-43FE-822F-AD8CAE08C071}"/>
          </ac:cxnSpMkLst>
        </pc:cxnChg>
        <pc:cxnChg chg="add">
          <ac:chgData name="Michał Pyclik" userId="6d1d9512d460d1ef" providerId="LiveId" clId="{E3894116-8E1A-4A32-8FDA-A9D8581D2A85}" dt="2021-02-22T15:29:07.206" v="1938" actId="26606"/>
          <ac:cxnSpMkLst>
            <pc:docMk/>
            <pc:sldMk cId="4251997184" sldId="305"/>
            <ac:cxnSpMk id="139" creationId="{CF8F36E2-BBE5-43FE-822F-AD8CAE08C071}"/>
          </ac:cxnSpMkLst>
        </pc:cxnChg>
        <pc:cxnChg chg="add del">
          <ac:chgData name="Michał Pyclik" userId="6d1d9512d460d1ef" providerId="LiveId" clId="{E3894116-8E1A-4A32-8FDA-A9D8581D2A85}" dt="2021-02-22T15:29:07.206" v="1938" actId="26606"/>
          <ac:cxnSpMkLst>
            <pc:docMk/>
            <pc:sldMk cId="4251997184" sldId="305"/>
            <ac:cxnSpMk id="193" creationId="{CF8F36E2-BBE5-43FE-822F-AD8CAE08C071}"/>
          </ac:cxnSpMkLst>
        </pc:cxnChg>
      </pc:sldChg>
    </pc:docChg>
  </pc:docChgLst>
  <pc:docChgLst>
    <pc:chgData name="Michał Pyclik" userId="6d1d9512d460d1ef" providerId="LiveId" clId="{128D5A93-B68A-4A68-9067-C560DE050EBB}"/>
    <pc:docChg chg="undo custSel addSld delSld modSld sldOrd">
      <pc:chgData name="Michał Pyclik" userId="6d1d9512d460d1ef" providerId="LiveId" clId="{128D5A93-B68A-4A68-9067-C560DE050EBB}" dt="2021-02-22T11:17:56.801" v="1727" actId="20577"/>
      <pc:docMkLst>
        <pc:docMk/>
      </pc:docMkLst>
      <pc:sldChg chg="modSp mod">
        <pc:chgData name="Michał Pyclik" userId="6d1d9512d460d1ef" providerId="LiveId" clId="{128D5A93-B68A-4A68-9067-C560DE050EBB}" dt="2021-02-22T10:33:32.708" v="48" actId="20577"/>
        <pc:sldMkLst>
          <pc:docMk/>
          <pc:sldMk cId="3636598438" sldId="256"/>
        </pc:sldMkLst>
        <pc:spChg chg="mod">
          <ac:chgData name="Michał Pyclik" userId="6d1d9512d460d1ef" providerId="LiveId" clId="{128D5A93-B68A-4A68-9067-C560DE050EBB}" dt="2021-02-22T10:33:22.095" v="22" actId="20577"/>
          <ac:spMkLst>
            <pc:docMk/>
            <pc:sldMk cId="3636598438" sldId="256"/>
            <ac:spMk id="2" creationId="{E6E15E51-D699-4036-83A0-C7F2BEC206C4}"/>
          </ac:spMkLst>
        </pc:spChg>
        <pc:spChg chg="mod">
          <ac:chgData name="Michał Pyclik" userId="6d1d9512d460d1ef" providerId="LiveId" clId="{128D5A93-B68A-4A68-9067-C560DE050EBB}" dt="2021-02-22T10:33:32.708" v="48" actId="20577"/>
          <ac:spMkLst>
            <pc:docMk/>
            <pc:sldMk cId="3636598438" sldId="256"/>
            <ac:spMk id="3" creationId="{1B0AAE20-9690-4C6C-ABCD-E34A9E132EE0}"/>
          </ac:spMkLst>
        </pc:spChg>
      </pc:sldChg>
      <pc:sldChg chg="modSp mod">
        <pc:chgData name="Michał Pyclik" userId="6d1d9512d460d1ef" providerId="LiveId" clId="{128D5A93-B68A-4A68-9067-C560DE050EBB}" dt="2021-02-22T10:43:00.094" v="335" actId="20577"/>
        <pc:sldMkLst>
          <pc:docMk/>
          <pc:sldMk cId="1166270135" sldId="257"/>
        </pc:sldMkLst>
        <pc:spChg chg="mod">
          <ac:chgData name="Michał Pyclik" userId="6d1d9512d460d1ef" providerId="LiveId" clId="{128D5A93-B68A-4A68-9067-C560DE050EBB}" dt="2021-02-22T10:43:00.094" v="335" actId="20577"/>
          <ac:spMkLst>
            <pc:docMk/>
            <pc:sldMk cId="1166270135" sldId="257"/>
            <ac:spMk id="3" creationId="{DB63770A-FD3D-4F81-816A-2DEB60991919}"/>
          </ac:spMkLst>
        </pc:spChg>
      </pc:sldChg>
      <pc:sldChg chg="modSp">
        <pc:chgData name="Michał Pyclik" userId="6d1d9512d460d1ef" providerId="LiveId" clId="{128D5A93-B68A-4A68-9067-C560DE050EBB}" dt="2021-02-22T10:43:48.680" v="336" actId="12100"/>
        <pc:sldMkLst>
          <pc:docMk/>
          <pc:sldMk cId="2773020274" sldId="261"/>
        </pc:sldMkLst>
        <pc:graphicFrameChg chg="mod">
          <ac:chgData name="Michał Pyclik" userId="6d1d9512d460d1ef" providerId="LiveId" clId="{128D5A93-B68A-4A68-9067-C560DE050EBB}" dt="2021-02-22T10:43:48.680" v="336" actId="12100"/>
          <ac:graphicFrameMkLst>
            <pc:docMk/>
            <pc:sldMk cId="2773020274" sldId="261"/>
            <ac:graphicFrameMk id="29" creationId="{EC5F377D-9E4C-41A4-B95E-873CCE600BD8}"/>
          </ac:graphicFrameMkLst>
        </pc:graphicFrameChg>
      </pc:sldChg>
      <pc:sldChg chg="modSp mod">
        <pc:chgData name="Michał Pyclik" userId="6d1d9512d460d1ef" providerId="LiveId" clId="{128D5A93-B68A-4A68-9067-C560DE050EBB}" dt="2021-02-22T10:45:33.353" v="529" actId="20577"/>
        <pc:sldMkLst>
          <pc:docMk/>
          <pc:sldMk cId="3529883448" sldId="262"/>
        </pc:sldMkLst>
        <pc:spChg chg="mod">
          <ac:chgData name="Michał Pyclik" userId="6d1d9512d460d1ef" providerId="LiveId" clId="{128D5A93-B68A-4A68-9067-C560DE050EBB}" dt="2021-02-22T10:45:33.353" v="529" actId="20577"/>
          <ac:spMkLst>
            <pc:docMk/>
            <pc:sldMk cId="3529883448" sldId="262"/>
            <ac:spMk id="3" creationId="{DB63770A-FD3D-4F81-816A-2DEB60991919}"/>
          </ac:spMkLst>
        </pc:spChg>
      </pc:sldChg>
      <pc:sldChg chg="addSp delSp modSp mod setBg">
        <pc:chgData name="Michał Pyclik" userId="6d1d9512d460d1ef" providerId="LiveId" clId="{128D5A93-B68A-4A68-9067-C560DE050EBB}" dt="2021-02-22T11:02:52.235" v="1458" actId="26606"/>
        <pc:sldMkLst>
          <pc:docMk/>
          <pc:sldMk cId="317403593" sldId="267"/>
        </pc:sldMkLst>
        <pc:spChg chg="mod">
          <ac:chgData name="Michał Pyclik" userId="6d1d9512d460d1ef" providerId="LiveId" clId="{128D5A93-B68A-4A68-9067-C560DE050EBB}" dt="2021-02-22T11:02:52.235" v="1458" actId="26606"/>
          <ac:spMkLst>
            <pc:docMk/>
            <pc:sldMk cId="317403593" sldId="267"/>
            <ac:spMk id="2" creationId="{CAF01737-518B-4FF8-9E90-5C43C3F3688A}"/>
          </ac:spMkLst>
        </pc:spChg>
        <pc:spChg chg="add">
          <ac:chgData name="Michał Pyclik" userId="6d1d9512d460d1ef" providerId="LiveId" clId="{128D5A93-B68A-4A68-9067-C560DE050EBB}" dt="2021-02-22T11:02:52.235" v="1458" actId="26606"/>
          <ac:spMkLst>
            <pc:docMk/>
            <pc:sldMk cId="317403593" sldId="267"/>
            <ac:spMk id="12" creationId="{7F57BEA8-497D-4AA8-8A18-BDCD696B25FE}"/>
          </ac:spMkLst>
        </pc:spChg>
        <pc:graphicFrameChg chg="del">
          <ac:chgData name="Michał Pyclik" userId="6d1d9512d460d1ef" providerId="LiveId" clId="{128D5A93-B68A-4A68-9067-C560DE050EBB}" dt="2021-02-22T11:02:40.799" v="1456" actId="21"/>
          <ac:graphicFrameMkLst>
            <pc:docMk/>
            <pc:sldMk cId="317403593" sldId="267"/>
            <ac:graphicFrameMk id="4" creationId="{2DAC36D0-22D1-4339-A80C-E12B8AC26343}"/>
          </ac:graphicFrameMkLst>
        </pc:graphicFrameChg>
        <pc:graphicFrameChg chg="add mod modGraphic">
          <ac:chgData name="Michał Pyclik" userId="6d1d9512d460d1ef" providerId="LiveId" clId="{128D5A93-B68A-4A68-9067-C560DE050EBB}" dt="2021-02-22T11:02:52.235" v="1458" actId="26606"/>
          <ac:graphicFrameMkLst>
            <pc:docMk/>
            <pc:sldMk cId="317403593" sldId="267"/>
            <ac:graphicFrameMk id="5" creationId="{8A6F1CB6-2FB1-4CBA-B352-B14F3061A2C1}"/>
          </ac:graphicFrameMkLst>
        </pc:graphicFrameChg>
        <pc:cxnChg chg="add">
          <ac:chgData name="Michał Pyclik" userId="6d1d9512d460d1ef" providerId="LiveId" clId="{128D5A93-B68A-4A68-9067-C560DE050EBB}" dt="2021-02-22T11:02:52.235" v="1458" actId="26606"/>
          <ac:cxnSpMkLst>
            <pc:docMk/>
            <pc:sldMk cId="317403593" sldId="267"/>
            <ac:cxnSpMk id="10" creationId="{D2E961F1-4A28-4A5F-BBD4-6E400E5E6C75}"/>
          </ac:cxnSpMkLst>
        </pc:cxnChg>
        <pc:cxnChg chg="add">
          <ac:chgData name="Michał Pyclik" userId="6d1d9512d460d1ef" providerId="LiveId" clId="{128D5A93-B68A-4A68-9067-C560DE050EBB}" dt="2021-02-22T11:02:52.235" v="1458" actId="26606"/>
          <ac:cxnSpMkLst>
            <pc:docMk/>
            <pc:sldMk cId="317403593" sldId="267"/>
            <ac:cxnSpMk id="14" creationId="{A82415D3-DDE5-4D63-8CB3-23A5EC581B27}"/>
          </ac:cxnSpMkLst>
        </pc:cxnChg>
        <pc:cxnChg chg="add">
          <ac:chgData name="Michał Pyclik" userId="6d1d9512d460d1ef" providerId="LiveId" clId="{128D5A93-B68A-4A68-9067-C560DE050EBB}" dt="2021-02-22T11:02:52.235" v="1458" actId="26606"/>
          <ac:cxnSpMkLst>
            <pc:docMk/>
            <pc:sldMk cId="317403593" sldId="267"/>
            <ac:cxnSpMk id="16" creationId="{AD7193FB-6AE6-4B3B-8F89-56B55DD63B4D}"/>
          </ac:cxnSpMkLst>
        </pc:cxnChg>
      </pc:sldChg>
      <pc:sldChg chg="addSp delSp modSp mod setBg">
        <pc:chgData name="Michał Pyclik" userId="6d1d9512d460d1ef" providerId="LiveId" clId="{128D5A93-B68A-4A68-9067-C560DE050EBB}" dt="2021-02-22T11:03:22.504" v="1462" actId="122"/>
        <pc:sldMkLst>
          <pc:docMk/>
          <pc:sldMk cId="7603465" sldId="268"/>
        </pc:sldMkLst>
        <pc:spChg chg="mod">
          <ac:chgData name="Michał Pyclik" userId="6d1d9512d460d1ef" providerId="LiveId" clId="{128D5A93-B68A-4A68-9067-C560DE050EBB}" dt="2021-02-22T11:03:18.181" v="1461" actId="26606"/>
          <ac:spMkLst>
            <pc:docMk/>
            <pc:sldMk cId="7603465" sldId="268"/>
            <ac:spMk id="2" creationId="{CAF01737-518B-4FF8-9E90-5C43C3F3688A}"/>
          </ac:spMkLst>
        </pc:spChg>
        <pc:spChg chg="add">
          <ac:chgData name="Michał Pyclik" userId="6d1d9512d460d1ef" providerId="LiveId" clId="{128D5A93-B68A-4A68-9067-C560DE050EBB}" dt="2021-02-22T11:03:18.181" v="1461" actId="26606"/>
          <ac:spMkLst>
            <pc:docMk/>
            <pc:sldMk cId="7603465" sldId="268"/>
            <ac:spMk id="11" creationId="{7F57BEA8-497D-4AA8-8A18-BDCD696B25FE}"/>
          </ac:spMkLst>
        </pc:spChg>
        <pc:graphicFrameChg chg="add mod modGraphic">
          <ac:chgData name="Michał Pyclik" userId="6d1d9512d460d1ef" providerId="LiveId" clId="{128D5A93-B68A-4A68-9067-C560DE050EBB}" dt="2021-02-22T11:03:22.504" v="1462" actId="122"/>
          <ac:graphicFrameMkLst>
            <pc:docMk/>
            <pc:sldMk cId="7603465" sldId="268"/>
            <ac:graphicFrameMk id="4" creationId="{05BC411B-2B75-473C-A4E3-3C4816133222}"/>
          </ac:graphicFrameMkLst>
        </pc:graphicFrameChg>
        <pc:graphicFrameChg chg="del">
          <ac:chgData name="Michał Pyclik" userId="6d1d9512d460d1ef" providerId="LiveId" clId="{128D5A93-B68A-4A68-9067-C560DE050EBB}" dt="2021-02-22T11:03:05.078" v="1459" actId="478"/>
          <ac:graphicFrameMkLst>
            <pc:docMk/>
            <pc:sldMk cId="7603465" sldId="268"/>
            <ac:graphicFrameMk id="5" creationId="{74A04B68-57E9-4FCE-B704-596A0C78503A}"/>
          </ac:graphicFrameMkLst>
        </pc:graphicFrameChg>
        <pc:cxnChg chg="add">
          <ac:chgData name="Michał Pyclik" userId="6d1d9512d460d1ef" providerId="LiveId" clId="{128D5A93-B68A-4A68-9067-C560DE050EBB}" dt="2021-02-22T11:03:18.181" v="1461" actId="26606"/>
          <ac:cxnSpMkLst>
            <pc:docMk/>
            <pc:sldMk cId="7603465" sldId="268"/>
            <ac:cxnSpMk id="9" creationId="{D2E961F1-4A28-4A5F-BBD4-6E400E5E6C75}"/>
          </ac:cxnSpMkLst>
        </pc:cxnChg>
        <pc:cxnChg chg="add">
          <ac:chgData name="Michał Pyclik" userId="6d1d9512d460d1ef" providerId="LiveId" clId="{128D5A93-B68A-4A68-9067-C560DE050EBB}" dt="2021-02-22T11:03:18.181" v="1461" actId="26606"/>
          <ac:cxnSpMkLst>
            <pc:docMk/>
            <pc:sldMk cId="7603465" sldId="268"/>
            <ac:cxnSpMk id="13" creationId="{A82415D3-DDE5-4D63-8CB3-23A5EC581B27}"/>
          </ac:cxnSpMkLst>
        </pc:cxnChg>
        <pc:cxnChg chg="add">
          <ac:chgData name="Michał Pyclik" userId="6d1d9512d460d1ef" providerId="LiveId" clId="{128D5A93-B68A-4A68-9067-C560DE050EBB}" dt="2021-02-22T11:03:18.181" v="1461" actId="26606"/>
          <ac:cxnSpMkLst>
            <pc:docMk/>
            <pc:sldMk cId="7603465" sldId="268"/>
            <ac:cxnSpMk id="15" creationId="{AD7193FB-6AE6-4B3B-8F89-56B55DD63B4D}"/>
          </ac:cxnSpMkLst>
        </pc:cxnChg>
      </pc:sldChg>
      <pc:sldChg chg="modSp mod">
        <pc:chgData name="Michał Pyclik" userId="6d1d9512d460d1ef" providerId="LiveId" clId="{128D5A93-B68A-4A68-9067-C560DE050EBB}" dt="2021-02-22T11:03:48.879" v="1525" actId="20577"/>
        <pc:sldMkLst>
          <pc:docMk/>
          <pc:sldMk cId="163805568" sldId="269"/>
        </pc:sldMkLst>
        <pc:spChg chg="mod">
          <ac:chgData name="Michał Pyclik" userId="6d1d9512d460d1ef" providerId="LiveId" clId="{128D5A93-B68A-4A68-9067-C560DE050EBB}" dt="2021-02-22T11:03:48.879" v="1525" actId="20577"/>
          <ac:spMkLst>
            <pc:docMk/>
            <pc:sldMk cId="163805568" sldId="269"/>
            <ac:spMk id="3" creationId="{1436EBC3-D4D5-4A89-9B48-F7A4500A65B7}"/>
          </ac:spMkLst>
        </pc:spChg>
      </pc:sldChg>
      <pc:sldChg chg="modSp">
        <pc:chgData name="Michał Pyclik" userId="6d1d9512d460d1ef" providerId="LiveId" clId="{128D5A93-B68A-4A68-9067-C560DE050EBB}" dt="2021-02-22T11:01:25.777" v="1454" actId="12269"/>
        <pc:sldMkLst>
          <pc:docMk/>
          <pc:sldMk cId="3786083237" sldId="283"/>
        </pc:sldMkLst>
        <pc:graphicFrameChg chg="mod">
          <ac:chgData name="Michał Pyclik" userId="6d1d9512d460d1ef" providerId="LiveId" clId="{128D5A93-B68A-4A68-9067-C560DE050EBB}" dt="2021-02-22T11:01:25.777" v="1454" actId="12269"/>
          <ac:graphicFrameMkLst>
            <pc:docMk/>
            <pc:sldMk cId="3786083237" sldId="283"/>
            <ac:graphicFrameMk id="2" creationId="{9D30251B-198A-448C-B0CE-2DAE16F92312}"/>
          </ac:graphicFrameMkLst>
        </pc:graphicFrameChg>
      </pc:sldChg>
      <pc:sldChg chg="modSp">
        <pc:chgData name="Michał Pyclik" userId="6d1d9512d460d1ef" providerId="LiveId" clId="{128D5A93-B68A-4A68-9067-C560DE050EBB}" dt="2021-02-22T11:00:20.224" v="1447"/>
        <pc:sldMkLst>
          <pc:docMk/>
          <pc:sldMk cId="39300856" sldId="284"/>
        </pc:sldMkLst>
        <pc:graphicFrameChg chg="mod">
          <ac:chgData name="Michał Pyclik" userId="6d1d9512d460d1ef" providerId="LiveId" clId="{128D5A93-B68A-4A68-9067-C560DE050EBB}" dt="2021-02-22T11:00:20.224" v="1447"/>
          <ac:graphicFrameMkLst>
            <pc:docMk/>
            <pc:sldMk cId="39300856" sldId="284"/>
            <ac:graphicFrameMk id="6" creationId="{F09277A2-25A7-43A4-80C6-D79664AEEEE5}"/>
          </ac:graphicFrameMkLst>
        </pc:graphicFrameChg>
      </pc:sldChg>
      <pc:sldChg chg="addSp delSp modSp mod">
        <pc:chgData name="Michał Pyclik" userId="6d1d9512d460d1ef" providerId="LiveId" clId="{128D5A93-B68A-4A68-9067-C560DE050EBB}" dt="2021-02-22T10:59:35.631" v="1446" actId="732"/>
        <pc:sldMkLst>
          <pc:docMk/>
          <pc:sldMk cId="2033026073" sldId="285"/>
        </pc:sldMkLst>
        <pc:spChg chg="add">
          <ac:chgData name="Michał Pyclik" userId="6d1d9512d460d1ef" providerId="LiveId" clId="{128D5A93-B68A-4A68-9067-C560DE050EBB}" dt="2021-02-22T10:59:14.163" v="1443" actId="26606"/>
          <ac:spMkLst>
            <pc:docMk/>
            <pc:sldMk cId="2033026073" sldId="285"/>
            <ac:spMk id="71" creationId="{8FC9BE17-9A7B-462D-AE50-3D8777387304}"/>
          </ac:spMkLst>
        </pc:spChg>
        <pc:spChg chg="add">
          <ac:chgData name="Michał Pyclik" userId="6d1d9512d460d1ef" providerId="LiveId" clId="{128D5A93-B68A-4A68-9067-C560DE050EBB}" dt="2021-02-22T10:59:14.163" v="1443" actId="26606"/>
          <ac:spMkLst>
            <pc:docMk/>
            <pc:sldMk cId="2033026073" sldId="285"/>
            <ac:spMk id="73" creationId="{3EBE8569-6AEC-4B8C-8D53-2DE337CDBA65}"/>
          </ac:spMkLst>
        </pc:spChg>
        <pc:spChg chg="add">
          <ac:chgData name="Michał Pyclik" userId="6d1d9512d460d1ef" providerId="LiveId" clId="{128D5A93-B68A-4A68-9067-C560DE050EBB}" dt="2021-02-22T10:59:14.163" v="1443" actId="26606"/>
          <ac:spMkLst>
            <pc:docMk/>
            <pc:sldMk cId="2033026073" sldId="285"/>
            <ac:spMk id="75" creationId="{55D4142C-5077-457F-A6AD-3FECFDB39685}"/>
          </ac:spMkLst>
        </pc:spChg>
        <pc:spChg chg="add">
          <ac:chgData name="Michał Pyclik" userId="6d1d9512d460d1ef" providerId="LiveId" clId="{128D5A93-B68A-4A68-9067-C560DE050EBB}" dt="2021-02-22T10:59:14.163" v="1443" actId="26606"/>
          <ac:spMkLst>
            <pc:docMk/>
            <pc:sldMk cId="2033026073" sldId="285"/>
            <ac:spMk id="77" creationId="{7A5F0580-5EE9-419F-96EE-B6529EF6E7D0}"/>
          </ac:spMkLst>
        </pc:spChg>
        <pc:graphicFrameChg chg="mod ord modGraphic">
          <ac:chgData name="Michał Pyclik" userId="6d1d9512d460d1ef" providerId="LiveId" clId="{128D5A93-B68A-4A68-9067-C560DE050EBB}" dt="2021-02-22T10:59:18.493" v="1444" actId="14100"/>
          <ac:graphicFrameMkLst>
            <pc:docMk/>
            <pc:sldMk cId="2033026073" sldId="285"/>
            <ac:graphicFrameMk id="6" creationId="{F09277A2-25A7-43A4-80C6-D79664AEEEE5}"/>
          </ac:graphicFrameMkLst>
        </pc:graphicFrameChg>
        <pc:picChg chg="del">
          <ac:chgData name="Michał Pyclik" userId="6d1d9512d460d1ef" providerId="LiveId" clId="{128D5A93-B68A-4A68-9067-C560DE050EBB}" dt="2021-02-22T10:59:14.163" v="1443" actId="26606"/>
          <ac:picMkLst>
            <pc:docMk/>
            <pc:sldMk cId="2033026073" sldId="285"/>
            <ac:picMk id="12" creationId="{54DDEBDD-D8BD-41A6-8A0D-B00E3768B0F9}"/>
          </ac:picMkLst>
        </pc:picChg>
        <pc:picChg chg="add mod">
          <ac:chgData name="Michał Pyclik" userId="6d1d9512d460d1ef" providerId="LiveId" clId="{128D5A93-B68A-4A68-9067-C560DE050EBB}" dt="2021-02-22T10:59:35.631" v="1446" actId="732"/>
          <ac:picMkLst>
            <pc:docMk/>
            <pc:sldMk cId="2033026073" sldId="285"/>
            <ac:picMk id="1026" creationId="{D2D0497A-4017-469F-9399-7A79702C93B8}"/>
          </ac:picMkLst>
        </pc:picChg>
      </pc:sldChg>
      <pc:sldChg chg="modSp">
        <pc:chgData name="Michał Pyclik" userId="6d1d9512d460d1ef" providerId="LiveId" clId="{128D5A93-B68A-4A68-9067-C560DE050EBB}" dt="2021-02-22T11:00:26.144" v="1449"/>
        <pc:sldMkLst>
          <pc:docMk/>
          <pc:sldMk cId="2085891405" sldId="286"/>
        </pc:sldMkLst>
        <pc:graphicFrameChg chg="mod">
          <ac:chgData name="Michał Pyclik" userId="6d1d9512d460d1ef" providerId="LiveId" clId="{128D5A93-B68A-4A68-9067-C560DE050EBB}" dt="2021-02-22T11:00:26.144" v="1449"/>
          <ac:graphicFrameMkLst>
            <pc:docMk/>
            <pc:sldMk cId="2085891405" sldId="286"/>
            <ac:graphicFrameMk id="6" creationId="{F09277A2-25A7-43A4-80C6-D79664AEEEE5}"/>
          </ac:graphicFrameMkLst>
        </pc:graphicFrameChg>
      </pc:sldChg>
      <pc:sldChg chg="addSp delSp modSp mod">
        <pc:chgData name="Michał Pyclik" userId="6d1d9512d460d1ef" providerId="LiveId" clId="{128D5A93-B68A-4A68-9067-C560DE050EBB}" dt="2021-02-22T11:07:51.838" v="1597" actId="20577"/>
        <pc:sldMkLst>
          <pc:docMk/>
          <pc:sldMk cId="3819317856" sldId="287"/>
        </pc:sldMkLst>
        <pc:spChg chg="mod">
          <ac:chgData name="Michał Pyclik" userId="6d1d9512d460d1ef" providerId="LiveId" clId="{128D5A93-B68A-4A68-9067-C560DE050EBB}" dt="2021-02-22T11:07:51.838" v="1597" actId="20577"/>
          <ac:spMkLst>
            <pc:docMk/>
            <pc:sldMk cId="3819317856" sldId="287"/>
            <ac:spMk id="2" creationId="{CAF01737-518B-4FF8-9E90-5C43C3F3688A}"/>
          </ac:spMkLst>
        </pc:spChg>
        <pc:spChg chg="mod">
          <ac:chgData name="Michał Pyclik" userId="6d1d9512d460d1ef" providerId="LiveId" clId="{128D5A93-B68A-4A68-9067-C560DE050EBB}" dt="2021-02-22T11:07:41.866" v="1589" actId="108"/>
          <ac:spMkLst>
            <pc:docMk/>
            <pc:sldMk cId="3819317856" sldId="287"/>
            <ac:spMk id="3" creationId="{1436EBC3-D4D5-4A89-9B48-F7A4500A65B7}"/>
          </ac:spMkLst>
        </pc:spChg>
        <pc:spChg chg="del">
          <ac:chgData name="Michał Pyclik" userId="6d1d9512d460d1ef" providerId="LiveId" clId="{128D5A93-B68A-4A68-9067-C560DE050EBB}" dt="2021-02-22T11:07:36.360" v="1588" actId="26606"/>
          <ac:spMkLst>
            <pc:docMk/>
            <pc:sldMk cId="3819317856" sldId="287"/>
            <ac:spMk id="80" creationId="{100EDD19-6802-4EC3-95CE-CFFAB042CFD6}"/>
          </ac:spMkLst>
        </pc:spChg>
        <pc:spChg chg="del">
          <ac:chgData name="Michał Pyclik" userId="6d1d9512d460d1ef" providerId="LiveId" clId="{128D5A93-B68A-4A68-9067-C560DE050EBB}" dt="2021-02-22T11:07:36.360" v="1588" actId="26606"/>
          <ac:spMkLst>
            <pc:docMk/>
            <pc:sldMk cId="3819317856" sldId="287"/>
            <ac:spMk id="82" creationId="{DB17E863-922E-4C26-BD64-E8FD41D28661}"/>
          </ac:spMkLst>
        </pc:spChg>
        <pc:spChg chg="add">
          <ac:chgData name="Michał Pyclik" userId="6d1d9512d460d1ef" providerId="LiveId" clId="{128D5A93-B68A-4A68-9067-C560DE050EBB}" dt="2021-02-22T11:07:36.360" v="1588" actId="26606"/>
          <ac:spMkLst>
            <pc:docMk/>
            <pc:sldMk cId="3819317856" sldId="287"/>
            <ac:spMk id="87" creationId="{201CC55D-ED54-4C5C-95E6-10947BD1103B}"/>
          </ac:spMkLst>
        </pc:spChg>
        <pc:spChg chg="add">
          <ac:chgData name="Michał Pyclik" userId="6d1d9512d460d1ef" providerId="LiveId" clId="{128D5A93-B68A-4A68-9067-C560DE050EBB}" dt="2021-02-22T11:07:36.360" v="1588" actId="26606"/>
          <ac:spMkLst>
            <pc:docMk/>
            <pc:sldMk cId="3819317856" sldId="287"/>
            <ac:spMk id="93" creationId="{3873B707-463F-40B0-8227-E8CC6C67EB25}"/>
          </ac:spMkLst>
        </pc:spChg>
        <pc:spChg chg="add">
          <ac:chgData name="Michał Pyclik" userId="6d1d9512d460d1ef" providerId="LiveId" clId="{128D5A93-B68A-4A68-9067-C560DE050EBB}" dt="2021-02-22T11:07:36.360" v="1588" actId="26606"/>
          <ac:spMkLst>
            <pc:docMk/>
            <pc:sldMk cId="3819317856" sldId="287"/>
            <ac:spMk id="95" creationId="{C13237C8-E62C-4F0D-A318-BD6FB6C2D138}"/>
          </ac:spMkLst>
        </pc:spChg>
        <pc:spChg chg="add">
          <ac:chgData name="Michał Pyclik" userId="6d1d9512d460d1ef" providerId="LiveId" clId="{128D5A93-B68A-4A68-9067-C560DE050EBB}" dt="2021-02-22T11:07:36.360" v="1588" actId="26606"/>
          <ac:spMkLst>
            <pc:docMk/>
            <pc:sldMk cId="3819317856" sldId="287"/>
            <ac:spMk id="97" creationId="{19C9EAEA-39D0-4B0E-A0EB-51E7B26740B1}"/>
          </ac:spMkLst>
        </pc:spChg>
        <pc:grpChg chg="add">
          <ac:chgData name="Michał Pyclik" userId="6d1d9512d460d1ef" providerId="LiveId" clId="{128D5A93-B68A-4A68-9067-C560DE050EBB}" dt="2021-02-22T11:07:36.360" v="1588" actId="26606"/>
          <ac:grpSpMkLst>
            <pc:docMk/>
            <pc:sldMk cId="3819317856" sldId="287"/>
            <ac:grpSpMk id="89" creationId="{1DE889C7-FAD6-4397-98E2-05D503484459}"/>
          </ac:grpSpMkLst>
        </pc:grpChg>
        <pc:picChg chg="add mod">
          <ac:chgData name="Michał Pyclik" userId="6d1d9512d460d1ef" providerId="LiveId" clId="{128D5A93-B68A-4A68-9067-C560DE050EBB}" dt="2021-02-22T11:07:43.274" v="1590" actId="27614"/>
          <ac:picMkLst>
            <pc:docMk/>
            <pc:sldMk cId="3819317856" sldId="287"/>
            <ac:picMk id="5" creationId="{A852E134-252D-478B-A811-B63138D09678}"/>
          </ac:picMkLst>
        </pc:picChg>
      </pc:sldChg>
      <pc:sldChg chg="modSp mod">
        <pc:chgData name="Michał Pyclik" userId="6d1d9512d460d1ef" providerId="LiveId" clId="{128D5A93-B68A-4A68-9067-C560DE050EBB}" dt="2021-02-22T11:17:56.801" v="1727" actId="20577"/>
        <pc:sldMkLst>
          <pc:docMk/>
          <pc:sldMk cId="1766253362" sldId="291"/>
        </pc:sldMkLst>
        <pc:spChg chg="mod">
          <ac:chgData name="Michał Pyclik" userId="6d1d9512d460d1ef" providerId="LiveId" clId="{128D5A93-B68A-4A68-9067-C560DE050EBB}" dt="2021-02-22T11:17:56.801" v="1727" actId="20577"/>
          <ac:spMkLst>
            <pc:docMk/>
            <pc:sldMk cId="1766253362" sldId="291"/>
            <ac:spMk id="3" creationId="{1436EBC3-D4D5-4A89-9B48-F7A4500A65B7}"/>
          </ac:spMkLst>
        </pc:spChg>
      </pc:sldChg>
      <pc:sldChg chg="modSp del mod">
        <pc:chgData name="Michał Pyclik" userId="6d1d9512d460d1ef" providerId="LiveId" clId="{128D5A93-B68A-4A68-9067-C560DE050EBB}" dt="2021-02-22T11:04:15.679" v="1529" actId="47"/>
        <pc:sldMkLst>
          <pc:docMk/>
          <pc:sldMk cId="1791077467" sldId="292"/>
        </pc:sldMkLst>
        <pc:spChg chg="mod">
          <ac:chgData name="Michał Pyclik" userId="6d1d9512d460d1ef" providerId="LiveId" clId="{128D5A93-B68A-4A68-9067-C560DE050EBB}" dt="2021-02-22T11:04:07.638" v="1527" actId="21"/>
          <ac:spMkLst>
            <pc:docMk/>
            <pc:sldMk cId="1791077467" sldId="292"/>
            <ac:spMk id="3" creationId="{1436EBC3-D4D5-4A89-9B48-F7A4500A65B7}"/>
          </ac:spMkLst>
        </pc:spChg>
      </pc:sldChg>
      <pc:sldChg chg="modSp mod">
        <pc:chgData name="Michał Pyclik" userId="6d1d9512d460d1ef" providerId="LiveId" clId="{128D5A93-B68A-4A68-9067-C560DE050EBB}" dt="2021-02-22T10:48:03.105" v="883" actId="12"/>
        <pc:sldMkLst>
          <pc:docMk/>
          <pc:sldMk cId="4253730854" sldId="293"/>
        </pc:sldMkLst>
        <pc:spChg chg="mod">
          <ac:chgData name="Michał Pyclik" userId="6d1d9512d460d1ef" providerId="LiveId" clId="{128D5A93-B68A-4A68-9067-C560DE050EBB}" dt="2021-02-22T10:48:03.105" v="883" actId="12"/>
          <ac:spMkLst>
            <pc:docMk/>
            <pc:sldMk cId="4253730854" sldId="293"/>
            <ac:spMk id="3" creationId="{DB63770A-FD3D-4F81-816A-2DEB60991919}"/>
          </ac:spMkLst>
        </pc:spChg>
      </pc:sldChg>
      <pc:sldChg chg="modSp mod">
        <pc:chgData name="Michał Pyclik" userId="6d1d9512d460d1ef" providerId="LiveId" clId="{128D5A93-B68A-4A68-9067-C560DE050EBB}" dt="2021-02-22T10:51:24.181" v="1086" actId="5793"/>
        <pc:sldMkLst>
          <pc:docMk/>
          <pc:sldMk cId="4058098584" sldId="294"/>
        </pc:sldMkLst>
        <pc:spChg chg="mod">
          <ac:chgData name="Michał Pyclik" userId="6d1d9512d460d1ef" providerId="LiveId" clId="{128D5A93-B68A-4A68-9067-C560DE050EBB}" dt="2021-02-22T10:51:24.181" v="1086" actId="5793"/>
          <ac:spMkLst>
            <pc:docMk/>
            <pc:sldMk cId="4058098584" sldId="294"/>
            <ac:spMk id="3" creationId="{DB63770A-FD3D-4F81-816A-2DEB60991919}"/>
          </ac:spMkLst>
        </pc:spChg>
      </pc:sldChg>
      <pc:sldChg chg="del">
        <pc:chgData name="Michał Pyclik" userId="6d1d9512d460d1ef" providerId="LiveId" clId="{128D5A93-B68A-4A68-9067-C560DE050EBB}" dt="2021-02-22T11:01:33.777" v="1455" actId="47"/>
        <pc:sldMkLst>
          <pc:docMk/>
          <pc:sldMk cId="486960898" sldId="295"/>
        </pc:sldMkLst>
      </pc:sldChg>
      <pc:sldChg chg="modSp add mod">
        <pc:chgData name="Michał Pyclik" userId="6d1d9512d460d1ef" providerId="LiveId" clId="{128D5A93-B68A-4A68-9067-C560DE050EBB}" dt="2021-02-22T11:04:11.238" v="1528"/>
        <pc:sldMkLst>
          <pc:docMk/>
          <pc:sldMk cId="4209463065" sldId="295"/>
        </pc:sldMkLst>
        <pc:spChg chg="mod">
          <ac:chgData name="Michał Pyclik" userId="6d1d9512d460d1ef" providerId="LiveId" clId="{128D5A93-B68A-4A68-9067-C560DE050EBB}" dt="2021-02-22T11:04:11.238" v="1528"/>
          <ac:spMkLst>
            <pc:docMk/>
            <pc:sldMk cId="4209463065" sldId="295"/>
            <ac:spMk id="3" creationId="{1436EBC3-D4D5-4A89-9B48-F7A4500A65B7}"/>
          </ac:spMkLst>
        </pc:spChg>
      </pc:sldChg>
      <pc:sldChg chg="del">
        <pc:chgData name="Michał Pyclik" userId="6d1d9512d460d1ef" providerId="LiveId" clId="{128D5A93-B68A-4A68-9067-C560DE050EBB}" dt="2021-02-22T11:01:33.777" v="1455" actId="47"/>
        <pc:sldMkLst>
          <pc:docMk/>
          <pc:sldMk cId="1717390746" sldId="296"/>
        </pc:sldMkLst>
      </pc:sldChg>
      <pc:sldChg chg="addSp delSp modSp add mod">
        <pc:chgData name="Michał Pyclik" userId="6d1d9512d460d1ef" providerId="LiveId" clId="{128D5A93-B68A-4A68-9067-C560DE050EBB}" dt="2021-02-22T11:10:33.491" v="1631" actId="27636"/>
        <pc:sldMkLst>
          <pc:docMk/>
          <pc:sldMk cId="2565220308" sldId="296"/>
        </pc:sldMkLst>
        <pc:spChg chg="mod">
          <ac:chgData name="Michał Pyclik" userId="6d1d9512d460d1ef" providerId="LiveId" clId="{128D5A93-B68A-4A68-9067-C560DE050EBB}" dt="2021-02-22T11:10:08.964" v="1628" actId="26606"/>
          <ac:spMkLst>
            <pc:docMk/>
            <pc:sldMk cId="2565220308" sldId="296"/>
            <ac:spMk id="2" creationId="{CAF01737-518B-4FF8-9E90-5C43C3F3688A}"/>
          </ac:spMkLst>
        </pc:spChg>
        <pc:spChg chg="mod">
          <ac:chgData name="Michał Pyclik" userId="6d1d9512d460d1ef" providerId="LiveId" clId="{128D5A93-B68A-4A68-9067-C560DE050EBB}" dt="2021-02-22T11:10:33.491" v="1631" actId="27636"/>
          <ac:spMkLst>
            <pc:docMk/>
            <pc:sldMk cId="2565220308" sldId="296"/>
            <ac:spMk id="3" creationId="{1436EBC3-D4D5-4A89-9B48-F7A4500A65B7}"/>
          </ac:spMkLst>
        </pc:spChg>
        <pc:spChg chg="add del">
          <ac:chgData name="Michał Pyclik" userId="6d1d9512d460d1ef" providerId="LiveId" clId="{128D5A93-B68A-4A68-9067-C560DE050EBB}" dt="2021-02-22T11:10:08.964" v="1628" actId="26606"/>
          <ac:spMkLst>
            <pc:docMk/>
            <pc:sldMk cId="2565220308" sldId="296"/>
            <ac:spMk id="87" creationId="{201CC55D-ED54-4C5C-95E6-10947BD1103B}"/>
          </ac:spMkLst>
        </pc:spChg>
        <pc:spChg chg="add del">
          <ac:chgData name="Michał Pyclik" userId="6d1d9512d460d1ef" providerId="LiveId" clId="{128D5A93-B68A-4A68-9067-C560DE050EBB}" dt="2021-02-22T11:10:08.964" v="1628" actId="26606"/>
          <ac:spMkLst>
            <pc:docMk/>
            <pc:sldMk cId="2565220308" sldId="296"/>
            <ac:spMk id="93" creationId="{3873B707-463F-40B0-8227-E8CC6C67EB25}"/>
          </ac:spMkLst>
        </pc:spChg>
        <pc:spChg chg="add del">
          <ac:chgData name="Michał Pyclik" userId="6d1d9512d460d1ef" providerId="LiveId" clId="{128D5A93-B68A-4A68-9067-C560DE050EBB}" dt="2021-02-22T11:10:08.964" v="1628" actId="26606"/>
          <ac:spMkLst>
            <pc:docMk/>
            <pc:sldMk cId="2565220308" sldId="296"/>
            <ac:spMk id="95" creationId="{C13237C8-E62C-4F0D-A318-BD6FB6C2D138}"/>
          </ac:spMkLst>
        </pc:spChg>
        <pc:spChg chg="add del">
          <ac:chgData name="Michał Pyclik" userId="6d1d9512d460d1ef" providerId="LiveId" clId="{128D5A93-B68A-4A68-9067-C560DE050EBB}" dt="2021-02-22T11:10:08.964" v="1628" actId="26606"/>
          <ac:spMkLst>
            <pc:docMk/>
            <pc:sldMk cId="2565220308" sldId="296"/>
            <ac:spMk id="97" creationId="{19C9EAEA-39D0-4B0E-A0EB-51E7B26740B1}"/>
          </ac:spMkLst>
        </pc:spChg>
        <pc:spChg chg="add del">
          <ac:chgData name="Michał Pyclik" userId="6d1d9512d460d1ef" providerId="LiveId" clId="{128D5A93-B68A-4A68-9067-C560DE050EBB}" dt="2021-02-22T11:10:08.948" v="1627" actId="26606"/>
          <ac:spMkLst>
            <pc:docMk/>
            <pc:sldMk cId="2565220308" sldId="296"/>
            <ac:spMk id="139" creationId="{231BF440-39FA-4087-84CC-2EEC0BBDAF29}"/>
          </ac:spMkLst>
        </pc:spChg>
        <pc:spChg chg="add del">
          <ac:chgData name="Michał Pyclik" userId="6d1d9512d460d1ef" providerId="LiveId" clId="{128D5A93-B68A-4A68-9067-C560DE050EBB}" dt="2021-02-22T11:10:08.948" v="1627" actId="26606"/>
          <ac:spMkLst>
            <pc:docMk/>
            <pc:sldMk cId="2565220308" sldId="296"/>
            <ac:spMk id="141" creationId="{F04E4CBA-303B-48BD-8451-C2701CB0EEBF}"/>
          </ac:spMkLst>
        </pc:spChg>
        <pc:spChg chg="add del">
          <ac:chgData name="Michał Pyclik" userId="6d1d9512d460d1ef" providerId="LiveId" clId="{128D5A93-B68A-4A68-9067-C560DE050EBB}" dt="2021-02-22T11:10:08.948" v="1627" actId="26606"/>
          <ac:spMkLst>
            <pc:docMk/>
            <pc:sldMk cId="2565220308" sldId="296"/>
            <ac:spMk id="143" creationId="{F6CA58B3-AFCC-4A40-9882-50D5080879B0}"/>
          </ac:spMkLst>
        </pc:spChg>
        <pc:spChg chg="add del">
          <ac:chgData name="Michał Pyclik" userId="6d1d9512d460d1ef" providerId="LiveId" clId="{128D5A93-B68A-4A68-9067-C560DE050EBB}" dt="2021-02-22T11:10:08.948" v="1627" actId="26606"/>
          <ac:spMkLst>
            <pc:docMk/>
            <pc:sldMk cId="2565220308" sldId="296"/>
            <ac:spMk id="145" creationId="{75C56826-D4E5-42ED-8529-079651CB3005}"/>
          </ac:spMkLst>
        </pc:spChg>
        <pc:spChg chg="add">
          <ac:chgData name="Michał Pyclik" userId="6d1d9512d460d1ef" providerId="LiveId" clId="{128D5A93-B68A-4A68-9067-C560DE050EBB}" dt="2021-02-22T11:10:08.964" v="1628" actId="26606"/>
          <ac:spMkLst>
            <pc:docMk/>
            <pc:sldMk cId="2565220308" sldId="296"/>
            <ac:spMk id="146" creationId="{D5B0017B-2ECA-49AF-B397-DC140825DF8D}"/>
          </ac:spMkLst>
        </pc:spChg>
        <pc:spChg chg="add del">
          <ac:chgData name="Michał Pyclik" userId="6d1d9512d460d1ef" providerId="LiveId" clId="{128D5A93-B68A-4A68-9067-C560DE050EBB}" dt="2021-02-22T11:10:08.948" v="1627" actId="26606"/>
          <ac:spMkLst>
            <pc:docMk/>
            <pc:sldMk cId="2565220308" sldId="296"/>
            <ac:spMk id="147" creationId="{82095FCE-EF05-4443-B97A-85DEE3A5CA17}"/>
          </ac:spMkLst>
        </pc:spChg>
        <pc:spChg chg="add del">
          <ac:chgData name="Michał Pyclik" userId="6d1d9512d460d1ef" providerId="LiveId" clId="{128D5A93-B68A-4A68-9067-C560DE050EBB}" dt="2021-02-22T11:10:08.948" v="1627" actId="26606"/>
          <ac:spMkLst>
            <pc:docMk/>
            <pc:sldMk cId="2565220308" sldId="296"/>
            <ac:spMk id="149" creationId="{CA00AE6B-AA30-4CF8-BA6F-339B780AD76C}"/>
          </ac:spMkLst>
        </pc:spChg>
        <pc:spChg chg="add">
          <ac:chgData name="Michał Pyclik" userId="6d1d9512d460d1ef" providerId="LiveId" clId="{128D5A93-B68A-4A68-9067-C560DE050EBB}" dt="2021-02-22T11:10:08.964" v="1628" actId="26606"/>
          <ac:spMkLst>
            <pc:docMk/>
            <pc:sldMk cId="2565220308" sldId="296"/>
            <ac:spMk id="2056" creationId="{F5A5F1D7-F0D0-4687-9BD3-CA6A0714C634}"/>
          </ac:spMkLst>
        </pc:spChg>
        <pc:grpChg chg="add del">
          <ac:chgData name="Michał Pyclik" userId="6d1d9512d460d1ef" providerId="LiveId" clId="{128D5A93-B68A-4A68-9067-C560DE050EBB}" dt="2021-02-22T11:10:08.964" v="1628" actId="26606"/>
          <ac:grpSpMkLst>
            <pc:docMk/>
            <pc:sldMk cId="2565220308" sldId="296"/>
            <ac:grpSpMk id="89" creationId="{1DE889C7-FAD6-4397-98E2-05D503484459}"/>
          </ac:grpSpMkLst>
        </pc:grpChg>
        <pc:grpChg chg="add">
          <ac:chgData name="Michał Pyclik" userId="6d1d9512d460d1ef" providerId="LiveId" clId="{128D5A93-B68A-4A68-9067-C560DE050EBB}" dt="2021-02-22T11:10:08.964" v="1628" actId="26606"/>
          <ac:grpSpMkLst>
            <pc:docMk/>
            <pc:sldMk cId="2565220308" sldId="296"/>
            <ac:grpSpMk id="2057" creationId="{AE1C45F0-260A-458C-96ED-C1F6D2151219}"/>
          </ac:grpSpMkLst>
        </pc:grpChg>
        <pc:picChg chg="del">
          <ac:chgData name="Michał Pyclik" userId="6d1d9512d460d1ef" providerId="LiveId" clId="{128D5A93-B68A-4A68-9067-C560DE050EBB}" dt="2021-02-22T11:09:26.675" v="1615" actId="478"/>
          <ac:picMkLst>
            <pc:docMk/>
            <pc:sldMk cId="2565220308" sldId="296"/>
            <ac:picMk id="5" creationId="{A852E134-252D-478B-A811-B63138D09678}"/>
          </ac:picMkLst>
        </pc:picChg>
        <pc:picChg chg="add del mod">
          <ac:chgData name="Michał Pyclik" userId="6d1d9512d460d1ef" providerId="LiveId" clId="{128D5A93-B68A-4A68-9067-C560DE050EBB}" dt="2021-02-22T11:09:43.909" v="1618" actId="478"/>
          <ac:picMkLst>
            <pc:docMk/>
            <pc:sldMk cId="2565220308" sldId="296"/>
            <ac:picMk id="2050" creationId="{C0CBBEF8-F56F-41DB-A23B-7549D8E64AF4}"/>
          </ac:picMkLst>
        </pc:picChg>
        <pc:picChg chg="add mod ord">
          <ac:chgData name="Michał Pyclik" userId="6d1d9512d460d1ef" providerId="LiveId" clId="{128D5A93-B68A-4A68-9067-C560DE050EBB}" dt="2021-02-22T11:10:08.964" v="1628" actId="26606"/>
          <ac:picMkLst>
            <pc:docMk/>
            <pc:sldMk cId="2565220308" sldId="296"/>
            <ac:picMk id="2052" creationId="{C5C3E6F2-C678-43CF-8D90-5039E4D68632}"/>
          </ac:picMkLst>
        </pc:picChg>
        <pc:picChg chg="add mod ord">
          <ac:chgData name="Michał Pyclik" userId="6d1d9512d460d1ef" providerId="LiveId" clId="{128D5A93-B68A-4A68-9067-C560DE050EBB}" dt="2021-02-22T11:10:08.964" v="1628" actId="26606"/>
          <ac:picMkLst>
            <pc:docMk/>
            <pc:sldMk cId="2565220308" sldId="296"/>
            <ac:picMk id="2054" creationId="{76E69E3B-0157-4373-B9AC-2D4A57E33964}"/>
          </ac:picMkLst>
        </pc:picChg>
        <pc:cxnChg chg="add">
          <ac:chgData name="Michał Pyclik" userId="6d1d9512d460d1ef" providerId="LiveId" clId="{128D5A93-B68A-4A68-9067-C560DE050EBB}" dt="2021-02-22T11:10:08.964" v="1628" actId="26606"/>
          <ac:cxnSpMkLst>
            <pc:docMk/>
            <pc:sldMk cId="2565220308" sldId="296"/>
            <ac:cxnSpMk id="148" creationId="{6CF1BAF6-AD41-4082-B212-8A1F9A2E8779}"/>
          </ac:cxnSpMkLst>
        </pc:cxnChg>
      </pc:sldChg>
      <pc:sldChg chg="addSp delSp modSp add mod ord">
        <pc:chgData name="Michał Pyclik" userId="6d1d9512d460d1ef" providerId="LiveId" clId="{128D5A93-B68A-4A68-9067-C560DE050EBB}" dt="2021-02-22T11:12:57.028" v="1653" actId="20577"/>
        <pc:sldMkLst>
          <pc:docMk/>
          <pc:sldMk cId="1602171805" sldId="297"/>
        </pc:sldMkLst>
        <pc:spChg chg="mod">
          <ac:chgData name="Michał Pyclik" userId="6d1d9512d460d1ef" providerId="LiveId" clId="{128D5A93-B68A-4A68-9067-C560DE050EBB}" dt="2021-02-22T11:12:57.028" v="1653" actId="20577"/>
          <ac:spMkLst>
            <pc:docMk/>
            <pc:sldMk cId="1602171805" sldId="297"/>
            <ac:spMk id="2" creationId="{CAF01737-518B-4FF8-9E90-5C43C3F3688A}"/>
          </ac:spMkLst>
        </pc:spChg>
        <pc:spChg chg="mod">
          <ac:chgData name="Michał Pyclik" userId="6d1d9512d460d1ef" providerId="LiveId" clId="{128D5A93-B68A-4A68-9067-C560DE050EBB}" dt="2021-02-22T11:12:50.334" v="1639" actId="27636"/>
          <ac:spMkLst>
            <pc:docMk/>
            <pc:sldMk cId="1602171805" sldId="297"/>
            <ac:spMk id="3" creationId="{1436EBC3-D4D5-4A89-9B48-F7A4500A65B7}"/>
          </ac:spMkLst>
        </pc:spChg>
        <pc:picChg chg="del">
          <ac:chgData name="Michał Pyclik" userId="6d1d9512d460d1ef" providerId="LiveId" clId="{128D5A93-B68A-4A68-9067-C560DE050EBB}" dt="2021-02-22T11:11:26.973" v="1635" actId="478"/>
          <ac:picMkLst>
            <pc:docMk/>
            <pc:sldMk cId="1602171805" sldId="297"/>
            <ac:picMk id="5" creationId="{A852E134-252D-478B-A811-B63138D09678}"/>
          </ac:picMkLst>
        </pc:picChg>
        <pc:picChg chg="add mod">
          <ac:chgData name="Michał Pyclik" userId="6d1d9512d460d1ef" providerId="LiveId" clId="{128D5A93-B68A-4A68-9067-C560DE050EBB}" dt="2021-02-22T11:11:31.161" v="1637" actId="1076"/>
          <ac:picMkLst>
            <pc:docMk/>
            <pc:sldMk cId="1602171805" sldId="297"/>
            <ac:picMk id="3074" creationId="{E0C60DD5-DC73-4BA3-A2B4-AEA405ED6377}"/>
          </ac:picMkLst>
        </pc:picChg>
      </pc:sldChg>
      <pc:sldChg chg="del">
        <pc:chgData name="Michał Pyclik" userId="6d1d9512d460d1ef" providerId="LiveId" clId="{128D5A93-B68A-4A68-9067-C560DE050EBB}" dt="2021-02-22T11:01:33.777" v="1455" actId="47"/>
        <pc:sldMkLst>
          <pc:docMk/>
          <pc:sldMk cId="3399281174" sldId="297"/>
        </pc:sldMkLst>
      </pc:sldChg>
      <pc:sldChg chg="addSp delSp add del setBg delDesignElem">
        <pc:chgData name="Michał Pyclik" userId="6d1d9512d460d1ef" providerId="LiveId" clId="{128D5A93-B68A-4A68-9067-C560DE050EBB}" dt="2021-02-22T11:13:10.138" v="1656"/>
        <pc:sldMkLst>
          <pc:docMk/>
          <pc:sldMk cId="1126442350" sldId="298"/>
        </pc:sldMkLst>
        <pc:spChg chg="add del">
          <ac:chgData name="Michał Pyclik" userId="6d1d9512d460d1ef" providerId="LiveId" clId="{128D5A93-B68A-4A68-9067-C560DE050EBB}" dt="2021-02-22T11:13:10.138" v="1656"/>
          <ac:spMkLst>
            <pc:docMk/>
            <pc:sldMk cId="1126442350" sldId="298"/>
            <ac:spMk id="87" creationId="{201CC55D-ED54-4C5C-95E6-10947BD1103B}"/>
          </ac:spMkLst>
        </pc:spChg>
        <pc:spChg chg="add del">
          <ac:chgData name="Michał Pyclik" userId="6d1d9512d460d1ef" providerId="LiveId" clId="{128D5A93-B68A-4A68-9067-C560DE050EBB}" dt="2021-02-22T11:13:10.138" v="1656"/>
          <ac:spMkLst>
            <pc:docMk/>
            <pc:sldMk cId="1126442350" sldId="298"/>
            <ac:spMk id="93" creationId="{3873B707-463F-40B0-8227-E8CC6C67EB25}"/>
          </ac:spMkLst>
        </pc:spChg>
        <pc:spChg chg="add del">
          <ac:chgData name="Michał Pyclik" userId="6d1d9512d460d1ef" providerId="LiveId" clId="{128D5A93-B68A-4A68-9067-C560DE050EBB}" dt="2021-02-22T11:13:10.138" v="1656"/>
          <ac:spMkLst>
            <pc:docMk/>
            <pc:sldMk cId="1126442350" sldId="298"/>
            <ac:spMk id="95" creationId="{C13237C8-E62C-4F0D-A318-BD6FB6C2D138}"/>
          </ac:spMkLst>
        </pc:spChg>
        <pc:spChg chg="add del">
          <ac:chgData name="Michał Pyclik" userId="6d1d9512d460d1ef" providerId="LiveId" clId="{128D5A93-B68A-4A68-9067-C560DE050EBB}" dt="2021-02-22T11:13:10.138" v="1656"/>
          <ac:spMkLst>
            <pc:docMk/>
            <pc:sldMk cId="1126442350" sldId="298"/>
            <ac:spMk id="97" creationId="{19C9EAEA-39D0-4B0E-A0EB-51E7B26740B1}"/>
          </ac:spMkLst>
        </pc:spChg>
        <pc:grpChg chg="add del">
          <ac:chgData name="Michał Pyclik" userId="6d1d9512d460d1ef" providerId="LiveId" clId="{128D5A93-B68A-4A68-9067-C560DE050EBB}" dt="2021-02-22T11:13:10.138" v="1656"/>
          <ac:grpSpMkLst>
            <pc:docMk/>
            <pc:sldMk cId="1126442350" sldId="298"/>
            <ac:grpSpMk id="89" creationId="{1DE889C7-FAD6-4397-98E2-05D503484459}"/>
          </ac:grpSpMkLst>
        </pc:grpChg>
      </pc:sldChg>
      <pc:sldChg chg="addSp delSp modSp add mod">
        <pc:chgData name="Michał Pyclik" userId="6d1d9512d460d1ef" providerId="LiveId" clId="{128D5A93-B68A-4A68-9067-C560DE050EBB}" dt="2021-02-22T11:16:31.427" v="1699" actId="27636"/>
        <pc:sldMkLst>
          <pc:docMk/>
          <pc:sldMk cId="3483228310" sldId="298"/>
        </pc:sldMkLst>
        <pc:spChg chg="mod">
          <ac:chgData name="Michał Pyclik" userId="6d1d9512d460d1ef" providerId="LiveId" clId="{128D5A93-B68A-4A68-9067-C560DE050EBB}" dt="2021-02-22T11:16:17.840" v="1688" actId="26606"/>
          <ac:spMkLst>
            <pc:docMk/>
            <pc:sldMk cId="3483228310" sldId="298"/>
            <ac:spMk id="2" creationId="{CAF01737-518B-4FF8-9E90-5C43C3F3688A}"/>
          </ac:spMkLst>
        </pc:spChg>
        <pc:spChg chg="mod">
          <ac:chgData name="Michał Pyclik" userId="6d1d9512d460d1ef" providerId="LiveId" clId="{128D5A93-B68A-4A68-9067-C560DE050EBB}" dt="2021-02-22T11:16:31.427" v="1699" actId="27636"/>
          <ac:spMkLst>
            <pc:docMk/>
            <pc:sldMk cId="3483228310" sldId="298"/>
            <ac:spMk id="3" creationId="{1436EBC3-D4D5-4A89-9B48-F7A4500A65B7}"/>
          </ac:spMkLst>
        </pc:spChg>
        <pc:spChg chg="del">
          <ac:chgData name="Michał Pyclik" userId="6d1d9512d460d1ef" providerId="LiveId" clId="{128D5A93-B68A-4A68-9067-C560DE050EBB}" dt="2021-02-22T11:16:17.840" v="1688" actId="26606"/>
          <ac:spMkLst>
            <pc:docMk/>
            <pc:sldMk cId="3483228310" sldId="298"/>
            <ac:spMk id="87" creationId="{201CC55D-ED54-4C5C-95E6-10947BD1103B}"/>
          </ac:spMkLst>
        </pc:spChg>
        <pc:spChg chg="del">
          <ac:chgData name="Michał Pyclik" userId="6d1d9512d460d1ef" providerId="LiveId" clId="{128D5A93-B68A-4A68-9067-C560DE050EBB}" dt="2021-02-22T11:16:17.840" v="1688" actId="26606"/>
          <ac:spMkLst>
            <pc:docMk/>
            <pc:sldMk cId="3483228310" sldId="298"/>
            <ac:spMk id="93" creationId="{3873B707-463F-40B0-8227-E8CC6C67EB25}"/>
          </ac:spMkLst>
        </pc:spChg>
        <pc:spChg chg="del">
          <ac:chgData name="Michał Pyclik" userId="6d1d9512d460d1ef" providerId="LiveId" clId="{128D5A93-B68A-4A68-9067-C560DE050EBB}" dt="2021-02-22T11:16:17.840" v="1688" actId="26606"/>
          <ac:spMkLst>
            <pc:docMk/>
            <pc:sldMk cId="3483228310" sldId="298"/>
            <ac:spMk id="95" creationId="{C13237C8-E62C-4F0D-A318-BD6FB6C2D138}"/>
          </ac:spMkLst>
        </pc:spChg>
        <pc:spChg chg="del">
          <ac:chgData name="Michał Pyclik" userId="6d1d9512d460d1ef" providerId="LiveId" clId="{128D5A93-B68A-4A68-9067-C560DE050EBB}" dt="2021-02-22T11:16:17.840" v="1688" actId="26606"/>
          <ac:spMkLst>
            <pc:docMk/>
            <pc:sldMk cId="3483228310" sldId="298"/>
            <ac:spMk id="97" creationId="{19C9EAEA-39D0-4B0E-A0EB-51E7B26740B1}"/>
          </ac:spMkLst>
        </pc:spChg>
        <pc:spChg chg="add">
          <ac:chgData name="Michał Pyclik" userId="6d1d9512d460d1ef" providerId="LiveId" clId="{128D5A93-B68A-4A68-9067-C560DE050EBB}" dt="2021-02-22T11:16:17.840" v="1688" actId="26606"/>
          <ac:spMkLst>
            <pc:docMk/>
            <pc:sldMk cId="3483228310" sldId="298"/>
            <ac:spMk id="135" creationId="{2550BE34-C2B8-49B8-8519-67A8CAD51AE9}"/>
          </ac:spMkLst>
        </pc:spChg>
        <pc:spChg chg="add">
          <ac:chgData name="Michał Pyclik" userId="6d1d9512d460d1ef" providerId="LiveId" clId="{128D5A93-B68A-4A68-9067-C560DE050EBB}" dt="2021-02-22T11:16:17.840" v="1688" actId="26606"/>
          <ac:spMkLst>
            <pc:docMk/>
            <pc:sldMk cId="3483228310" sldId="298"/>
            <ac:spMk id="137" creationId="{A7457DD9-5A45-400A-AB4B-4B4EDECA25F1}"/>
          </ac:spMkLst>
        </pc:spChg>
        <pc:spChg chg="add">
          <ac:chgData name="Michał Pyclik" userId="6d1d9512d460d1ef" providerId="LiveId" clId="{128D5A93-B68A-4A68-9067-C560DE050EBB}" dt="2021-02-22T11:16:17.840" v="1688" actId="26606"/>
          <ac:spMkLst>
            <pc:docMk/>
            <pc:sldMk cId="3483228310" sldId="298"/>
            <ac:spMk id="139" creationId="{441CF7D6-A660-431A-B0BB-140A0D5556B6}"/>
          </ac:spMkLst>
        </pc:spChg>
        <pc:spChg chg="add">
          <ac:chgData name="Michał Pyclik" userId="6d1d9512d460d1ef" providerId="LiveId" clId="{128D5A93-B68A-4A68-9067-C560DE050EBB}" dt="2021-02-22T11:16:17.840" v="1688" actId="26606"/>
          <ac:spMkLst>
            <pc:docMk/>
            <pc:sldMk cId="3483228310" sldId="298"/>
            <ac:spMk id="141" creationId="{0570A85B-3810-4F95-97B0-CBF4CCDB381C}"/>
          </ac:spMkLst>
        </pc:spChg>
        <pc:grpChg chg="del">
          <ac:chgData name="Michał Pyclik" userId="6d1d9512d460d1ef" providerId="LiveId" clId="{128D5A93-B68A-4A68-9067-C560DE050EBB}" dt="2021-02-22T11:16:17.840" v="1688" actId="26606"/>
          <ac:grpSpMkLst>
            <pc:docMk/>
            <pc:sldMk cId="3483228310" sldId="298"/>
            <ac:grpSpMk id="89" creationId="{1DE889C7-FAD6-4397-98E2-05D503484459}"/>
          </ac:grpSpMkLst>
        </pc:grpChg>
        <pc:picChg chg="del">
          <ac:chgData name="Michał Pyclik" userId="6d1d9512d460d1ef" providerId="LiveId" clId="{128D5A93-B68A-4A68-9067-C560DE050EBB}" dt="2021-02-22T11:15:57.940" v="1686" actId="478"/>
          <ac:picMkLst>
            <pc:docMk/>
            <pc:sldMk cId="3483228310" sldId="298"/>
            <ac:picMk id="3074" creationId="{E0C60DD5-DC73-4BA3-A2B4-AEA405ED6377}"/>
          </ac:picMkLst>
        </pc:picChg>
        <pc:picChg chg="add mod">
          <ac:chgData name="Michał Pyclik" userId="6d1d9512d460d1ef" providerId="LiveId" clId="{128D5A93-B68A-4A68-9067-C560DE050EBB}" dt="2021-02-22T11:16:17.840" v="1688" actId="26606"/>
          <ac:picMkLst>
            <pc:docMk/>
            <pc:sldMk cId="3483228310" sldId="298"/>
            <ac:picMk id="4098" creationId="{D99EDDA7-76DF-4E67-ADD9-2C7C777A6FD4}"/>
          </ac:picMkLst>
        </pc:picChg>
      </pc:sldChg>
    </pc:docChg>
  </pc:docChgLst>
  <pc:docChgLst>
    <pc:chgData name="Michał Pyclik" userId="6d1d9512d460d1ef" providerId="LiveId" clId="{AA795EB9-03F7-4704-8CCD-06EC24D91930}"/>
    <pc:docChg chg="undo custSel addSld delSld modSld">
      <pc:chgData name="Michał Pyclik" userId="6d1d9512d460d1ef" providerId="LiveId" clId="{AA795EB9-03F7-4704-8CCD-06EC24D91930}" dt="2021-02-22T09:07:29.735" v="2253" actId="20577"/>
      <pc:docMkLst>
        <pc:docMk/>
      </pc:docMkLst>
      <pc:sldChg chg="addSp delSp modSp mod">
        <pc:chgData name="Michał Pyclik" userId="6d1d9512d460d1ef" providerId="LiveId" clId="{AA795EB9-03F7-4704-8CCD-06EC24D91930}" dt="2021-02-22T08:20:46.163" v="19" actId="20577"/>
        <pc:sldMkLst>
          <pc:docMk/>
          <pc:sldMk cId="3636598438" sldId="256"/>
        </pc:sldMkLst>
        <pc:spChg chg="mod">
          <ac:chgData name="Michał Pyclik" userId="6d1d9512d460d1ef" providerId="LiveId" clId="{AA795EB9-03F7-4704-8CCD-06EC24D91930}" dt="2021-02-22T08:20:43.245" v="18" actId="26606"/>
          <ac:spMkLst>
            <pc:docMk/>
            <pc:sldMk cId="3636598438" sldId="256"/>
            <ac:spMk id="2" creationId="{E6E15E51-D699-4036-83A0-C7F2BEC206C4}"/>
          </ac:spMkLst>
        </pc:spChg>
        <pc:spChg chg="mod">
          <ac:chgData name="Michał Pyclik" userId="6d1d9512d460d1ef" providerId="LiveId" clId="{AA795EB9-03F7-4704-8CCD-06EC24D91930}" dt="2021-02-22T08:20:46.163" v="19" actId="20577"/>
          <ac:spMkLst>
            <pc:docMk/>
            <pc:sldMk cId="3636598438" sldId="256"/>
            <ac:spMk id="3" creationId="{1B0AAE20-9690-4C6C-ABCD-E34A9E132EE0}"/>
          </ac:spMkLst>
        </pc:spChg>
        <pc:spChg chg="del">
          <ac:chgData name="Michał Pyclik" userId="6d1d9512d460d1ef" providerId="LiveId" clId="{AA795EB9-03F7-4704-8CCD-06EC24D91930}" dt="2021-02-22T08:20:43.245" v="18" actId="26606"/>
          <ac:spMkLst>
            <pc:docMk/>
            <pc:sldMk cId="3636598438" sldId="256"/>
            <ac:spMk id="8" creationId="{23962611-DFD5-4092-AAFD-559E3DFCE2C9}"/>
          </ac:spMkLst>
        </pc:spChg>
        <pc:spChg chg="add">
          <ac:chgData name="Michał Pyclik" userId="6d1d9512d460d1ef" providerId="LiveId" clId="{AA795EB9-03F7-4704-8CCD-06EC24D91930}" dt="2021-02-22T08:20:43.245" v="18" actId="26606"/>
          <ac:spMkLst>
            <pc:docMk/>
            <pc:sldMk cId="3636598438" sldId="256"/>
            <ac:spMk id="15" creationId="{46F1F2C8-798B-4CCE-A851-94AFAF350BED}"/>
          </ac:spMkLst>
        </pc:spChg>
        <pc:spChg chg="add">
          <ac:chgData name="Michał Pyclik" userId="6d1d9512d460d1ef" providerId="LiveId" clId="{AA795EB9-03F7-4704-8CCD-06EC24D91930}" dt="2021-02-22T08:20:43.245" v="18" actId="26606"/>
          <ac:spMkLst>
            <pc:docMk/>
            <pc:sldMk cId="3636598438" sldId="256"/>
            <ac:spMk id="17" creationId="{755E9CD0-04B0-4A3C-B291-AD913379C713}"/>
          </ac:spMkLst>
        </pc:spChg>
        <pc:spChg chg="add">
          <ac:chgData name="Michał Pyclik" userId="6d1d9512d460d1ef" providerId="LiveId" clId="{AA795EB9-03F7-4704-8CCD-06EC24D91930}" dt="2021-02-22T08:20:43.245" v="18" actId="26606"/>
          <ac:spMkLst>
            <pc:docMk/>
            <pc:sldMk cId="3636598438" sldId="256"/>
            <ac:spMk id="19" creationId="{1DD8BF3B-6066-418C-8D1A-75C5E396FC04}"/>
          </ac:spMkLst>
        </pc:spChg>
        <pc:spChg chg="add">
          <ac:chgData name="Michał Pyclik" userId="6d1d9512d460d1ef" providerId="LiveId" clId="{AA795EB9-03F7-4704-8CCD-06EC24D91930}" dt="2021-02-22T08:20:43.245" v="18" actId="26606"/>
          <ac:spMkLst>
            <pc:docMk/>
            <pc:sldMk cId="3636598438" sldId="256"/>
            <ac:spMk id="21" creationId="{80BC66F9-7A74-4286-AD22-1174052CC22C}"/>
          </ac:spMkLst>
        </pc:spChg>
        <pc:spChg chg="add">
          <ac:chgData name="Michał Pyclik" userId="6d1d9512d460d1ef" providerId="LiveId" clId="{AA795EB9-03F7-4704-8CCD-06EC24D91930}" dt="2021-02-22T08:20:43.245" v="18" actId="26606"/>
          <ac:spMkLst>
            <pc:docMk/>
            <pc:sldMk cId="3636598438" sldId="256"/>
            <ac:spMk id="23" creationId="{D8142CC3-2B5C-48E6-9DF0-6C8ACBAF23EF}"/>
          </ac:spMkLst>
        </pc:spChg>
        <pc:spChg chg="add">
          <ac:chgData name="Michał Pyclik" userId="6d1d9512d460d1ef" providerId="LiveId" clId="{AA795EB9-03F7-4704-8CCD-06EC24D91930}" dt="2021-02-22T08:20:43.245" v="18" actId="26606"/>
          <ac:spMkLst>
            <pc:docMk/>
            <pc:sldMk cId="3636598438" sldId="256"/>
            <ac:spMk id="27" creationId="{46A89C79-8EF3-4AF9-B3D9-59A883F41C83}"/>
          </ac:spMkLst>
        </pc:spChg>
        <pc:spChg chg="add">
          <ac:chgData name="Michał Pyclik" userId="6d1d9512d460d1ef" providerId="LiveId" clId="{AA795EB9-03F7-4704-8CCD-06EC24D91930}" dt="2021-02-22T08:20:43.245" v="18" actId="26606"/>
          <ac:spMkLst>
            <pc:docMk/>
            <pc:sldMk cId="3636598438" sldId="256"/>
            <ac:spMk id="29" creationId="{EFE5CE34-4543-42E5-B82C-1F3D12422CDD}"/>
          </ac:spMkLst>
        </pc:spChg>
        <pc:spChg chg="add">
          <ac:chgData name="Michał Pyclik" userId="6d1d9512d460d1ef" providerId="LiveId" clId="{AA795EB9-03F7-4704-8CCD-06EC24D91930}" dt="2021-02-22T08:20:43.245" v="18" actId="26606"/>
          <ac:spMkLst>
            <pc:docMk/>
            <pc:sldMk cId="3636598438" sldId="256"/>
            <ac:spMk id="31" creationId="{72AF41FE-63D7-4695-81D2-66D2510E4486}"/>
          </ac:spMkLst>
        </pc:spChg>
        <pc:picChg chg="del">
          <ac:chgData name="Michał Pyclik" userId="6d1d9512d460d1ef" providerId="LiveId" clId="{AA795EB9-03F7-4704-8CCD-06EC24D91930}" dt="2021-02-22T08:20:43.245" v="18" actId="26606"/>
          <ac:picMkLst>
            <pc:docMk/>
            <pc:sldMk cId="3636598438" sldId="256"/>
            <ac:picMk id="10" creationId="{2270F1FA-0425-408F-9861-80BF5AFB276D}"/>
          </ac:picMkLst>
        </pc:picChg>
        <pc:cxnChg chg="add">
          <ac:chgData name="Michał Pyclik" userId="6d1d9512d460d1ef" providerId="LiveId" clId="{AA795EB9-03F7-4704-8CCD-06EC24D91930}" dt="2021-02-22T08:20:43.245" v="18" actId="26606"/>
          <ac:cxnSpMkLst>
            <pc:docMk/>
            <pc:sldMk cId="3636598438" sldId="256"/>
            <ac:cxnSpMk id="25" creationId="{7B2D303B-3DD0-4319-9EAD-361847FEC71D}"/>
          </ac:cxnSpMkLst>
        </pc:cxnChg>
      </pc:sldChg>
      <pc:sldChg chg="addSp delSp modSp mod">
        <pc:chgData name="Michał Pyclik" userId="6d1d9512d460d1ef" providerId="LiveId" clId="{AA795EB9-03F7-4704-8CCD-06EC24D91930}" dt="2021-02-22T08:21:56.611" v="181" actId="20577"/>
        <pc:sldMkLst>
          <pc:docMk/>
          <pc:sldMk cId="1166270135" sldId="257"/>
        </pc:sldMkLst>
        <pc:spChg chg="mod">
          <ac:chgData name="Michał Pyclik" userId="6d1d9512d460d1ef" providerId="LiveId" clId="{AA795EB9-03F7-4704-8CCD-06EC24D91930}" dt="2021-02-22T08:20:56.381" v="22" actId="26606"/>
          <ac:spMkLst>
            <pc:docMk/>
            <pc:sldMk cId="1166270135" sldId="257"/>
            <ac:spMk id="2" creationId="{5D3F5FEC-ED95-4A5D-85A1-B4CDC294F0B9}"/>
          </ac:spMkLst>
        </pc:spChg>
        <pc:spChg chg="mod">
          <ac:chgData name="Michał Pyclik" userId="6d1d9512d460d1ef" providerId="LiveId" clId="{AA795EB9-03F7-4704-8CCD-06EC24D91930}" dt="2021-02-22T08:21:56.611" v="181" actId="20577"/>
          <ac:spMkLst>
            <pc:docMk/>
            <pc:sldMk cId="1166270135" sldId="257"/>
            <ac:spMk id="3" creationId="{DB63770A-FD3D-4F81-816A-2DEB60991919}"/>
          </ac:spMkLst>
        </pc:spChg>
        <pc:spChg chg="del">
          <ac:chgData name="Michał Pyclik" userId="6d1d9512d460d1ef" providerId="LiveId" clId="{AA795EB9-03F7-4704-8CCD-06EC24D91930}" dt="2021-02-22T08:20:50.256" v="20" actId="26606"/>
          <ac:spMkLst>
            <pc:docMk/>
            <pc:sldMk cId="1166270135" sldId="257"/>
            <ac:spMk id="71" creationId="{F56F5174-31D9-4DBB-AAB7-A1FD7BDB1352}"/>
          </ac:spMkLst>
        </pc:spChg>
        <pc:spChg chg="del">
          <ac:chgData name="Michał Pyclik" userId="6d1d9512d460d1ef" providerId="LiveId" clId="{AA795EB9-03F7-4704-8CCD-06EC24D91930}" dt="2021-02-22T08:20:50.256" v="20" actId="26606"/>
          <ac:spMkLst>
            <pc:docMk/>
            <pc:sldMk cId="1166270135" sldId="257"/>
            <ac:spMk id="75" creationId="{F9A95BEE-6BB1-4A28-A8E6-A34B2E42EF87}"/>
          </ac:spMkLst>
        </pc:spChg>
        <pc:spChg chg="add">
          <ac:chgData name="Michał Pyclik" userId="6d1d9512d460d1ef" providerId="LiveId" clId="{AA795EB9-03F7-4704-8CCD-06EC24D91930}" dt="2021-02-22T08:20:56.381" v="22" actId="26606"/>
          <ac:spMkLst>
            <pc:docMk/>
            <pc:sldMk cId="1166270135" sldId="257"/>
            <ac:spMk id="90" creationId="{907EF6B7-1338-4443-8C46-6A318D952DFD}"/>
          </ac:spMkLst>
        </pc:spChg>
        <pc:spChg chg="add">
          <ac:chgData name="Michał Pyclik" userId="6d1d9512d460d1ef" providerId="LiveId" clId="{AA795EB9-03F7-4704-8CCD-06EC24D91930}" dt="2021-02-22T08:20:56.381" v="22" actId="26606"/>
          <ac:spMkLst>
            <pc:docMk/>
            <pc:sldMk cId="1166270135" sldId="257"/>
            <ac:spMk id="92" creationId="{DAAE4CDD-124C-4DCF-9584-B6033B545DD5}"/>
          </ac:spMkLst>
        </pc:spChg>
        <pc:spChg chg="add">
          <ac:chgData name="Michał Pyclik" userId="6d1d9512d460d1ef" providerId="LiveId" clId="{AA795EB9-03F7-4704-8CCD-06EC24D91930}" dt="2021-02-22T08:20:56.381" v="22" actId="26606"/>
          <ac:spMkLst>
            <pc:docMk/>
            <pc:sldMk cId="1166270135" sldId="257"/>
            <ac:spMk id="94" creationId="{081E4A58-353D-44AE-B2FC-2A74E2E400F7}"/>
          </ac:spMkLst>
        </pc:spChg>
        <pc:spChg chg="add del">
          <ac:chgData name="Michał Pyclik" userId="6d1d9512d460d1ef" providerId="LiveId" clId="{AA795EB9-03F7-4704-8CCD-06EC24D91930}" dt="2021-02-22T08:20:56.381" v="22" actId="26606"/>
          <ac:spMkLst>
            <pc:docMk/>
            <pc:sldMk cId="1166270135" sldId="257"/>
            <ac:spMk id="135" creationId="{6A84B152-3496-4C52-AF08-97AFFC09DD2C}"/>
          </ac:spMkLst>
        </pc:spChg>
        <pc:spChg chg="add del">
          <ac:chgData name="Michał Pyclik" userId="6d1d9512d460d1ef" providerId="LiveId" clId="{AA795EB9-03F7-4704-8CCD-06EC24D91930}" dt="2021-02-22T08:20:56.381" v="22" actId="26606"/>
          <ac:spMkLst>
            <pc:docMk/>
            <pc:sldMk cId="1166270135" sldId="257"/>
            <ac:spMk id="137" creationId="{6B2ADB95-0FA3-4BD7-A8AC-89D014A83E5B}"/>
          </ac:spMkLst>
        </pc:spChg>
        <pc:spChg chg="add del">
          <ac:chgData name="Michał Pyclik" userId="6d1d9512d460d1ef" providerId="LiveId" clId="{AA795EB9-03F7-4704-8CCD-06EC24D91930}" dt="2021-02-22T08:20:56.381" v="22" actId="26606"/>
          <ac:spMkLst>
            <pc:docMk/>
            <pc:sldMk cId="1166270135" sldId="257"/>
            <ac:spMk id="139" creationId="{C924DBCE-E731-4B22-8181-A39C1D86276C}"/>
          </ac:spMkLst>
        </pc:spChg>
        <pc:spChg chg="add del">
          <ac:chgData name="Michał Pyclik" userId="6d1d9512d460d1ef" providerId="LiveId" clId="{AA795EB9-03F7-4704-8CCD-06EC24D91930}" dt="2021-02-22T08:20:56.381" v="22" actId="26606"/>
          <ac:spMkLst>
            <pc:docMk/>
            <pc:sldMk cId="1166270135" sldId="257"/>
            <ac:spMk id="141" creationId="{4CBF9756-6AC8-4C65-84DF-56FBFFA1D873}"/>
          </ac:spMkLst>
        </pc:spChg>
        <pc:spChg chg="add del">
          <ac:chgData name="Michał Pyclik" userId="6d1d9512d460d1ef" providerId="LiveId" clId="{AA795EB9-03F7-4704-8CCD-06EC24D91930}" dt="2021-02-22T08:20:56.381" v="22" actId="26606"/>
          <ac:spMkLst>
            <pc:docMk/>
            <pc:sldMk cId="1166270135" sldId="257"/>
            <ac:spMk id="143" creationId="{2D385988-EAAF-4C27-AF8A-2BFBECAF3D4F}"/>
          </ac:spMkLst>
        </pc:spChg>
        <pc:spChg chg="add del">
          <ac:chgData name="Michał Pyclik" userId="6d1d9512d460d1ef" providerId="LiveId" clId="{AA795EB9-03F7-4704-8CCD-06EC24D91930}" dt="2021-02-22T08:20:56.381" v="22" actId="26606"/>
          <ac:spMkLst>
            <pc:docMk/>
            <pc:sldMk cId="1166270135" sldId="257"/>
            <ac:spMk id="147" creationId="{B621D332-7329-4994-8836-C429A51B7549}"/>
          </ac:spMkLst>
        </pc:spChg>
        <pc:spChg chg="add del">
          <ac:chgData name="Michał Pyclik" userId="6d1d9512d460d1ef" providerId="LiveId" clId="{AA795EB9-03F7-4704-8CCD-06EC24D91930}" dt="2021-02-22T08:20:56.381" v="22" actId="26606"/>
          <ac:spMkLst>
            <pc:docMk/>
            <pc:sldMk cId="1166270135" sldId="257"/>
            <ac:spMk id="149" creationId="{2D20F754-35A9-4508-BE3C-C59996D1437B}"/>
          </ac:spMkLst>
        </pc:spChg>
        <pc:picChg chg="del">
          <ac:chgData name="Michał Pyclik" userId="6d1d9512d460d1ef" providerId="LiveId" clId="{AA795EB9-03F7-4704-8CCD-06EC24D91930}" dt="2021-02-22T08:20:50.256" v="20" actId="26606"/>
          <ac:picMkLst>
            <pc:docMk/>
            <pc:sldMk cId="1166270135" sldId="257"/>
            <ac:picMk id="73" creationId="{AE113210-7872-481A-ADE6-3A05CCAF5EB2}"/>
          </ac:picMkLst>
        </pc:picChg>
        <pc:picChg chg="del mod ord">
          <ac:chgData name="Michał Pyclik" userId="6d1d9512d460d1ef" providerId="LiveId" clId="{AA795EB9-03F7-4704-8CCD-06EC24D91930}" dt="2021-02-22T08:20:51.758" v="21" actId="478"/>
          <ac:picMkLst>
            <pc:docMk/>
            <pc:sldMk cId="1166270135" sldId="257"/>
            <ac:picMk id="1026" creationId="{7847D30C-4EA4-486C-A49C-CCB4F89CFA34}"/>
          </ac:picMkLst>
        </pc:picChg>
        <pc:cxnChg chg="add del">
          <ac:chgData name="Michał Pyclik" userId="6d1d9512d460d1ef" providerId="LiveId" clId="{AA795EB9-03F7-4704-8CCD-06EC24D91930}" dt="2021-02-22T08:20:56.381" v="22" actId="26606"/>
          <ac:cxnSpMkLst>
            <pc:docMk/>
            <pc:sldMk cId="1166270135" sldId="257"/>
            <ac:cxnSpMk id="145" creationId="{43621FD4-D14D-45D5-9A57-9A2DE5EA59C0}"/>
          </ac:cxnSpMkLst>
        </pc:cxnChg>
      </pc:sldChg>
      <pc:sldChg chg="addSp delSp modSp mod">
        <pc:chgData name="Michał Pyclik" userId="6d1d9512d460d1ef" providerId="LiveId" clId="{AA795EB9-03F7-4704-8CCD-06EC24D91930}" dt="2021-02-22T08:22:11.131" v="182" actId="26606"/>
        <pc:sldMkLst>
          <pc:docMk/>
          <pc:sldMk cId="678220985" sldId="260"/>
        </pc:sldMkLst>
        <pc:spChg chg="mod">
          <ac:chgData name="Michał Pyclik" userId="6d1d9512d460d1ef" providerId="LiveId" clId="{AA795EB9-03F7-4704-8CCD-06EC24D91930}" dt="2021-02-22T08:22:11.131" v="182" actId="26606"/>
          <ac:spMkLst>
            <pc:docMk/>
            <pc:sldMk cId="678220985" sldId="260"/>
            <ac:spMk id="2" creationId="{5D3F5FEC-ED95-4A5D-85A1-B4CDC294F0B9}"/>
          </ac:spMkLst>
        </pc:spChg>
        <pc:spChg chg="mod">
          <ac:chgData name="Michał Pyclik" userId="6d1d9512d460d1ef" providerId="LiveId" clId="{AA795EB9-03F7-4704-8CCD-06EC24D91930}" dt="2021-02-22T08:22:11.131" v="182" actId="26606"/>
          <ac:spMkLst>
            <pc:docMk/>
            <pc:sldMk cId="678220985" sldId="260"/>
            <ac:spMk id="3" creationId="{DB63770A-FD3D-4F81-816A-2DEB60991919}"/>
          </ac:spMkLst>
        </pc:spChg>
        <pc:spChg chg="del">
          <ac:chgData name="Michał Pyclik" userId="6d1d9512d460d1ef" providerId="LiveId" clId="{AA795EB9-03F7-4704-8CCD-06EC24D91930}" dt="2021-02-22T08:22:11.131" v="182" actId="26606"/>
          <ac:spMkLst>
            <pc:docMk/>
            <pc:sldMk cId="678220985" sldId="260"/>
            <ac:spMk id="16" creationId="{4351DFE5-F63D-4BE0-BDA9-E3EB88F01AA5}"/>
          </ac:spMkLst>
        </pc:spChg>
        <pc:spChg chg="add">
          <ac:chgData name="Michał Pyclik" userId="6d1d9512d460d1ef" providerId="LiveId" clId="{AA795EB9-03F7-4704-8CCD-06EC24D91930}" dt="2021-02-22T08:22:11.131" v="182" actId="26606"/>
          <ac:spMkLst>
            <pc:docMk/>
            <pc:sldMk cId="678220985" sldId="260"/>
            <ac:spMk id="23" creationId="{907EF6B7-1338-4443-8C46-6A318D952DFD}"/>
          </ac:spMkLst>
        </pc:spChg>
        <pc:spChg chg="add">
          <ac:chgData name="Michał Pyclik" userId="6d1d9512d460d1ef" providerId="LiveId" clId="{AA795EB9-03F7-4704-8CCD-06EC24D91930}" dt="2021-02-22T08:22:11.131" v="182" actId="26606"/>
          <ac:spMkLst>
            <pc:docMk/>
            <pc:sldMk cId="678220985" sldId="260"/>
            <ac:spMk id="25" creationId="{DAAE4CDD-124C-4DCF-9584-B6033B545DD5}"/>
          </ac:spMkLst>
        </pc:spChg>
        <pc:spChg chg="add">
          <ac:chgData name="Michał Pyclik" userId="6d1d9512d460d1ef" providerId="LiveId" clId="{AA795EB9-03F7-4704-8CCD-06EC24D91930}" dt="2021-02-22T08:22:11.131" v="182" actId="26606"/>
          <ac:spMkLst>
            <pc:docMk/>
            <pc:sldMk cId="678220985" sldId="260"/>
            <ac:spMk id="27" creationId="{081E4A58-353D-44AE-B2FC-2A74E2E400F7}"/>
          </ac:spMkLst>
        </pc:spChg>
        <pc:picChg chg="del">
          <ac:chgData name="Michał Pyclik" userId="6d1d9512d460d1ef" providerId="LiveId" clId="{AA795EB9-03F7-4704-8CCD-06EC24D91930}" dt="2021-02-22T08:22:11.131" v="182" actId="26606"/>
          <ac:picMkLst>
            <pc:docMk/>
            <pc:sldMk cId="678220985" sldId="260"/>
            <ac:picMk id="18" creationId="{3AA16612-ACD2-4A16-8F2B-4514FD6BF28F}"/>
          </ac:picMkLst>
        </pc:picChg>
      </pc:sldChg>
      <pc:sldChg chg="addSp delSp modSp mod">
        <pc:chgData name="Michał Pyclik" userId="6d1d9512d460d1ef" providerId="LiveId" clId="{AA795EB9-03F7-4704-8CCD-06EC24D91930}" dt="2021-02-22T08:22:29.061" v="184" actId="14100"/>
        <pc:sldMkLst>
          <pc:docMk/>
          <pc:sldMk cId="2773020274" sldId="261"/>
        </pc:sldMkLst>
        <pc:spChg chg="del">
          <ac:chgData name="Michał Pyclik" userId="6d1d9512d460d1ef" providerId="LiveId" clId="{AA795EB9-03F7-4704-8CCD-06EC24D91930}" dt="2021-02-22T08:22:24.756" v="183" actId="26606"/>
          <ac:spMkLst>
            <pc:docMk/>
            <pc:sldMk cId="2773020274" sldId="261"/>
            <ac:spMk id="27" creationId="{4351DFE5-F63D-4BE0-BDA9-E3EB88F01AA5}"/>
          </ac:spMkLst>
        </pc:spChg>
        <pc:spChg chg="add">
          <ac:chgData name="Michał Pyclik" userId="6d1d9512d460d1ef" providerId="LiveId" clId="{AA795EB9-03F7-4704-8CCD-06EC24D91930}" dt="2021-02-22T08:22:24.756" v="183" actId="26606"/>
          <ac:spMkLst>
            <pc:docMk/>
            <pc:sldMk cId="2773020274" sldId="261"/>
            <ac:spMk id="34" creationId="{738F59A4-4431-460D-8E49-6E65C189A566}"/>
          </ac:spMkLst>
        </pc:spChg>
        <pc:grpChg chg="add">
          <ac:chgData name="Michał Pyclik" userId="6d1d9512d460d1ef" providerId="LiveId" clId="{AA795EB9-03F7-4704-8CCD-06EC24D91930}" dt="2021-02-22T08:22:24.756" v="183" actId="26606"/>
          <ac:grpSpMkLst>
            <pc:docMk/>
            <pc:sldMk cId="2773020274" sldId="261"/>
            <ac:grpSpMk id="36" creationId="{8A919B9C-5C01-47E4-B2F2-45F589208ABF}"/>
          </ac:grpSpMkLst>
        </pc:grpChg>
        <pc:graphicFrameChg chg="mod modGraphic">
          <ac:chgData name="Michał Pyclik" userId="6d1d9512d460d1ef" providerId="LiveId" clId="{AA795EB9-03F7-4704-8CCD-06EC24D91930}" dt="2021-02-22T08:22:29.061" v="184" actId="14100"/>
          <ac:graphicFrameMkLst>
            <pc:docMk/>
            <pc:sldMk cId="2773020274" sldId="261"/>
            <ac:graphicFrameMk id="29" creationId="{EC5F377D-9E4C-41A4-B95E-873CCE600BD8}"/>
          </ac:graphicFrameMkLst>
        </pc:graphicFrameChg>
        <pc:picChg chg="del">
          <ac:chgData name="Michał Pyclik" userId="6d1d9512d460d1ef" providerId="LiveId" clId="{AA795EB9-03F7-4704-8CCD-06EC24D91930}" dt="2021-02-22T08:22:24.756" v="183" actId="26606"/>
          <ac:picMkLst>
            <pc:docMk/>
            <pc:sldMk cId="2773020274" sldId="261"/>
            <ac:picMk id="28" creationId="{3AA16612-ACD2-4A16-8F2B-4514FD6BF28F}"/>
          </ac:picMkLst>
        </pc:picChg>
      </pc:sldChg>
      <pc:sldChg chg="addSp delSp modSp mod">
        <pc:chgData name="Michał Pyclik" userId="6d1d9512d460d1ef" providerId="LiveId" clId="{AA795EB9-03F7-4704-8CCD-06EC24D91930}" dt="2021-02-22T08:25:29.011" v="531" actId="20577"/>
        <pc:sldMkLst>
          <pc:docMk/>
          <pc:sldMk cId="3529883448" sldId="262"/>
        </pc:sldMkLst>
        <pc:spChg chg="mod">
          <ac:chgData name="Michał Pyclik" userId="6d1d9512d460d1ef" providerId="LiveId" clId="{AA795EB9-03F7-4704-8CCD-06EC24D91930}" dt="2021-02-22T08:22:48.716" v="188" actId="26606"/>
          <ac:spMkLst>
            <pc:docMk/>
            <pc:sldMk cId="3529883448" sldId="262"/>
            <ac:spMk id="2" creationId="{5D3F5FEC-ED95-4A5D-85A1-B4CDC294F0B9}"/>
          </ac:spMkLst>
        </pc:spChg>
        <pc:spChg chg="mod">
          <ac:chgData name="Michał Pyclik" userId="6d1d9512d460d1ef" providerId="LiveId" clId="{AA795EB9-03F7-4704-8CCD-06EC24D91930}" dt="2021-02-22T08:25:29.011" v="531" actId="20577"/>
          <ac:spMkLst>
            <pc:docMk/>
            <pc:sldMk cId="3529883448" sldId="262"/>
            <ac:spMk id="3" creationId="{DB63770A-FD3D-4F81-816A-2DEB60991919}"/>
          </ac:spMkLst>
        </pc:spChg>
        <pc:spChg chg="add">
          <ac:chgData name="Michał Pyclik" userId="6d1d9512d460d1ef" providerId="LiveId" clId="{AA795EB9-03F7-4704-8CCD-06EC24D91930}" dt="2021-02-22T08:22:48.716" v="188" actId="26606"/>
          <ac:spMkLst>
            <pc:docMk/>
            <pc:sldMk cId="3529883448" sldId="262"/>
            <ac:spMk id="76" creationId="{907EF6B7-1338-4443-8C46-6A318D952DFD}"/>
          </ac:spMkLst>
        </pc:spChg>
        <pc:spChg chg="add">
          <ac:chgData name="Michał Pyclik" userId="6d1d9512d460d1ef" providerId="LiveId" clId="{AA795EB9-03F7-4704-8CCD-06EC24D91930}" dt="2021-02-22T08:22:48.716" v="188" actId="26606"/>
          <ac:spMkLst>
            <pc:docMk/>
            <pc:sldMk cId="3529883448" sldId="262"/>
            <ac:spMk id="78" creationId="{DAAE4CDD-124C-4DCF-9584-B6033B545DD5}"/>
          </ac:spMkLst>
        </pc:spChg>
        <pc:spChg chg="add">
          <ac:chgData name="Michał Pyclik" userId="6d1d9512d460d1ef" providerId="LiveId" clId="{AA795EB9-03F7-4704-8CCD-06EC24D91930}" dt="2021-02-22T08:22:48.716" v="188" actId="26606"/>
          <ac:spMkLst>
            <pc:docMk/>
            <pc:sldMk cId="3529883448" sldId="262"/>
            <ac:spMk id="80" creationId="{081E4A58-353D-44AE-B2FC-2A74E2E400F7}"/>
          </ac:spMkLst>
        </pc:spChg>
        <pc:picChg chg="del">
          <ac:chgData name="Michał Pyclik" userId="6d1d9512d460d1ef" providerId="LiveId" clId="{AA795EB9-03F7-4704-8CCD-06EC24D91930}" dt="2021-02-22T08:22:40.951" v="185" actId="478"/>
          <ac:picMkLst>
            <pc:docMk/>
            <pc:sldMk cId="3529883448" sldId="262"/>
            <ac:picMk id="2050" creationId="{F903CADE-DAEF-442B-BE49-412531639072}"/>
          </ac:picMkLst>
        </pc:picChg>
        <pc:cxnChg chg="del">
          <ac:chgData name="Michał Pyclik" userId="6d1d9512d460d1ef" providerId="LiveId" clId="{AA795EB9-03F7-4704-8CCD-06EC24D91930}" dt="2021-02-22T08:22:48.716" v="188" actId="26606"/>
          <ac:cxnSpMkLst>
            <pc:docMk/>
            <pc:sldMk cId="3529883448" sldId="262"/>
            <ac:cxnSpMk id="71" creationId="{A7F400EE-A8A5-48AF-B4D6-291B52C6F0B0}"/>
          </ac:cxnSpMkLst>
        </pc:cxnChg>
      </pc:sldChg>
      <pc:sldChg chg="del">
        <pc:chgData name="Michał Pyclik" userId="6d1d9512d460d1ef" providerId="LiveId" clId="{AA795EB9-03F7-4704-8CCD-06EC24D91930}" dt="2021-02-22T08:25:33.188" v="532" actId="47"/>
        <pc:sldMkLst>
          <pc:docMk/>
          <pc:sldMk cId="1375948533" sldId="263"/>
        </pc:sldMkLst>
      </pc:sldChg>
      <pc:sldChg chg="modSp mod">
        <pc:chgData name="Michał Pyclik" userId="6d1d9512d460d1ef" providerId="LiveId" clId="{AA795EB9-03F7-4704-8CCD-06EC24D91930}" dt="2021-02-22T08:43:32.699" v="1939" actId="313"/>
        <pc:sldMkLst>
          <pc:docMk/>
          <pc:sldMk cId="317403593" sldId="267"/>
        </pc:sldMkLst>
        <pc:graphicFrameChg chg="mod modGraphic">
          <ac:chgData name="Michał Pyclik" userId="6d1d9512d460d1ef" providerId="LiveId" clId="{AA795EB9-03F7-4704-8CCD-06EC24D91930}" dt="2021-02-22T08:43:32.699" v="1939" actId="313"/>
          <ac:graphicFrameMkLst>
            <pc:docMk/>
            <pc:sldMk cId="317403593" sldId="267"/>
            <ac:graphicFrameMk id="4" creationId="{2DAC36D0-22D1-4339-A80C-E12B8AC26343}"/>
          </ac:graphicFrameMkLst>
        </pc:graphicFrameChg>
      </pc:sldChg>
      <pc:sldChg chg="modSp mod">
        <pc:chgData name="Michał Pyclik" userId="6d1d9512d460d1ef" providerId="LiveId" clId="{AA795EB9-03F7-4704-8CCD-06EC24D91930}" dt="2021-02-22T08:44:22.563" v="1948" actId="1076"/>
        <pc:sldMkLst>
          <pc:docMk/>
          <pc:sldMk cId="7603465" sldId="268"/>
        </pc:sldMkLst>
        <pc:graphicFrameChg chg="mod">
          <ac:chgData name="Michał Pyclik" userId="6d1d9512d460d1ef" providerId="LiveId" clId="{AA795EB9-03F7-4704-8CCD-06EC24D91930}" dt="2021-02-22T08:44:22.563" v="1948" actId="1076"/>
          <ac:graphicFrameMkLst>
            <pc:docMk/>
            <pc:sldMk cId="7603465" sldId="268"/>
            <ac:graphicFrameMk id="5" creationId="{74A04B68-57E9-4FCE-B704-596A0C78503A}"/>
          </ac:graphicFrameMkLst>
        </pc:graphicFrameChg>
      </pc:sldChg>
      <pc:sldChg chg="addSp delSp modSp mod">
        <pc:chgData name="Michał Pyclik" userId="6d1d9512d460d1ef" providerId="LiveId" clId="{AA795EB9-03F7-4704-8CCD-06EC24D91930}" dt="2021-02-22T08:45:05.752" v="2046" actId="20577"/>
        <pc:sldMkLst>
          <pc:docMk/>
          <pc:sldMk cId="163805568" sldId="269"/>
        </pc:sldMkLst>
        <pc:spChg chg="mod">
          <ac:chgData name="Michał Pyclik" userId="6d1d9512d460d1ef" providerId="LiveId" clId="{AA795EB9-03F7-4704-8CCD-06EC24D91930}" dt="2021-02-22T08:44:30.738" v="1950" actId="26606"/>
          <ac:spMkLst>
            <pc:docMk/>
            <pc:sldMk cId="163805568" sldId="269"/>
            <ac:spMk id="2" creationId="{CAF01737-518B-4FF8-9E90-5C43C3F3688A}"/>
          </ac:spMkLst>
        </pc:spChg>
        <pc:spChg chg="mod">
          <ac:chgData name="Michał Pyclik" userId="6d1d9512d460d1ef" providerId="LiveId" clId="{AA795EB9-03F7-4704-8CCD-06EC24D91930}" dt="2021-02-22T08:45:05.752" v="2046" actId="20577"/>
          <ac:spMkLst>
            <pc:docMk/>
            <pc:sldMk cId="163805568" sldId="269"/>
            <ac:spMk id="3" creationId="{1436EBC3-D4D5-4A89-9B48-F7A4500A65B7}"/>
          </ac:spMkLst>
        </pc:spChg>
        <pc:spChg chg="del">
          <ac:chgData name="Michał Pyclik" userId="6d1d9512d460d1ef" providerId="LiveId" clId="{AA795EB9-03F7-4704-8CCD-06EC24D91930}" dt="2021-02-22T08:44:30.738" v="1950" actId="26606"/>
          <ac:spMkLst>
            <pc:docMk/>
            <pc:sldMk cId="163805568" sldId="269"/>
            <ac:spMk id="71" creationId="{F56F5174-31D9-4DBB-AAB7-A1FD7BDB1352}"/>
          </ac:spMkLst>
        </pc:spChg>
        <pc:spChg chg="del">
          <ac:chgData name="Michał Pyclik" userId="6d1d9512d460d1ef" providerId="LiveId" clId="{AA795EB9-03F7-4704-8CCD-06EC24D91930}" dt="2021-02-22T08:44:30.738" v="1950" actId="26606"/>
          <ac:spMkLst>
            <pc:docMk/>
            <pc:sldMk cId="163805568" sldId="269"/>
            <ac:spMk id="75" creationId="{F9A95BEE-6BB1-4A28-A8E6-A34B2E42EF87}"/>
          </ac:spMkLst>
        </pc:spChg>
        <pc:spChg chg="add">
          <ac:chgData name="Michał Pyclik" userId="6d1d9512d460d1ef" providerId="LiveId" clId="{AA795EB9-03F7-4704-8CCD-06EC24D91930}" dt="2021-02-22T08:44:30.738" v="1950" actId="26606"/>
          <ac:spMkLst>
            <pc:docMk/>
            <pc:sldMk cId="163805568" sldId="269"/>
            <ac:spMk id="80" creationId="{907EF6B7-1338-4443-8C46-6A318D952DFD}"/>
          </ac:spMkLst>
        </pc:spChg>
        <pc:spChg chg="add">
          <ac:chgData name="Michał Pyclik" userId="6d1d9512d460d1ef" providerId="LiveId" clId="{AA795EB9-03F7-4704-8CCD-06EC24D91930}" dt="2021-02-22T08:44:30.738" v="1950" actId="26606"/>
          <ac:spMkLst>
            <pc:docMk/>
            <pc:sldMk cId="163805568" sldId="269"/>
            <ac:spMk id="82" creationId="{DAAE4CDD-124C-4DCF-9584-B6033B545DD5}"/>
          </ac:spMkLst>
        </pc:spChg>
        <pc:spChg chg="add">
          <ac:chgData name="Michał Pyclik" userId="6d1d9512d460d1ef" providerId="LiveId" clId="{AA795EB9-03F7-4704-8CCD-06EC24D91930}" dt="2021-02-22T08:44:30.738" v="1950" actId="26606"/>
          <ac:spMkLst>
            <pc:docMk/>
            <pc:sldMk cId="163805568" sldId="269"/>
            <ac:spMk id="84" creationId="{081E4A58-353D-44AE-B2FC-2A74E2E400F7}"/>
          </ac:spMkLst>
        </pc:spChg>
        <pc:picChg chg="del">
          <ac:chgData name="Michał Pyclik" userId="6d1d9512d460d1ef" providerId="LiveId" clId="{AA795EB9-03F7-4704-8CCD-06EC24D91930}" dt="2021-02-22T08:44:30.738" v="1950" actId="26606"/>
          <ac:picMkLst>
            <pc:docMk/>
            <pc:sldMk cId="163805568" sldId="269"/>
            <ac:picMk id="73" creationId="{AE113210-7872-481A-ADE6-3A05CCAF5EB2}"/>
          </ac:picMkLst>
        </pc:picChg>
        <pc:picChg chg="del">
          <ac:chgData name="Michał Pyclik" userId="6d1d9512d460d1ef" providerId="LiveId" clId="{AA795EB9-03F7-4704-8CCD-06EC24D91930}" dt="2021-02-22T08:44:26.433" v="1949" actId="478"/>
          <ac:picMkLst>
            <pc:docMk/>
            <pc:sldMk cId="163805568" sldId="269"/>
            <ac:picMk id="12290" creationId="{049A0BED-4C0B-434A-B2D3-AA53B5EB1C61}"/>
          </ac:picMkLst>
        </pc:picChg>
      </pc:sldChg>
      <pc:sldChg chg="modSp">
        <pc:chgData name="Michał Pyclik" userId="6d1d9512d460d1ef" providerId="LiveId" clId="{AA795EB9-03F7-4704-8CCD-06EC24D91930}" dt="2021-02-22T08:41:05.449" v="1695" actId="20577"/>
        <pc:sldMkLst>
          <pc:docMk/>
          <pc:sldMk cId="3786083237" sldId="283"/>
        </pc:sldMkLst>
        <pc:graphicFrameChg chg="mod">
          <ac:chgData name="Michał Pyclik" userId="6d1d9512d460d1ef" providerId="LiveId" clId="{AA795EB9-03F7-4704-8CCD-06EC24D91930}" dt="2021-02-22T08:41:05.449" v="1695" actId="20577"/>
          <ac:graphicFrameMkLst>
            <pc:docMk/>
            <pc:sldMk cId="3786083237" sldId="283"/>
            <ac:graphicFrameMk id="2" creationId="{9D30251B-198A-448C-B0CE-2DAE16F92312}"/>
          </ac:graphicFrameMkLst>
        </pc:graphicFrameChg>
      </pc:sldChg>
      <pc:sldChg chg="addSp delSp modSp mod">
        <pc:chgData name="Michał Pyclik" userId="6d1d9512d460d1ef" providerId="LiveId" clId="{AA795EB9-03F7-4704-8CCD-06EC24D91930}" dt="2021-02-22T08:35:38.962" v="1385" actId="20577"/>
        <pc:sldMkLst>
          <pc:docMk/>
          <pc:sldMk cId="39300856" sldId="284"/>
        </pc:sldMkLst>
        <pc:spChg chg="mod">
          <ac:chgData name="Michał Pyclik" userId="6d1d9512d460d1ef" providerId="LiveId" clId="{AA795EB9-03F7-4704-8CCD-06EC24D91930}" dt="2021-02-22T08:32:51.232" v="1251" actId="26606"/>
          <ac:spMkLst>
            <pc:docMk/>
            <pc:sldMk cId="39300856" sldId="284"/>
            <ac:spMk id="2" creationId="{4358A3FF-F177-4159-8663-8B3FAB10D6C5}"/>
          </ac:spMkLst>
        </pc:spChg>
        <pc:spChg chg="add del">
          <ac:chgData name="Michał Pyclik" userId="6d1d9512d460d1ef" providerId="LiveId" clId="{AA795EB9-03F7-4704-8CCD-06EC24D91930}" dt="2021-02-22T08:32:18.441" v="1247" actId="26606"/>
          <ac:spMkLst>
            <pc:docMk/>
            <pc:sldMk cId="39300856" sldId="284"/>
            <ac:spMk id="17" creationId="{738F59A4-4431-460D-8E49-6E65C189A566}"/>
          </ac:spMkLst>
        </pc:spChg>
        <pc:spChg chg="add del">
          <ac:chgData name="Michał Pyclik" userId="6d1d9512d460d1ef" providerId="LiveId" clId="{AA795EB9-03F7-4704-8CCD-06EC24D91930}" dt="2021-02-22T08:32:51.232" v="1251" actId="26606"/>
          <ac:spMkLst>
            <pc:docMk/>
            <pc:sldMk cId="39300856" sldId="284"/>
            <ac:spMk id="27" creationId="{DB304A14-32D0-4873-B914-423ED7B8DAFD}"/>
          </ac:spMkLst>
        </pc:spChg>
        <pc:spChg chg="add del">
          <ac:chgData name="Michał Pyclik" userId="6d1d9512d460d1ef" providerId="LiveId" clId="{AA795EB9-03F7-4704-8CCD-06EC24D91930}" dt="2021-02-22T08:32:51.232" v="1251" actId="26606"/>
          <ac:spMkLst>
            <pc:docMk/>
            <pc:sldMk cId="39300856" sldId="284"/>
            <ac:spMk id="29" creationId="{1D460C86-854F-4FB3-ABC2-E823D8FEB9DB}"/>
          </ac:spMkLst>
        </pc:spChg>
        <pc:spChg chg="add del">
          <ac:chgData name="Michał Pyclik" userId="6d1d9512d460d1ef" providerId="LiveId" clId="{AA795EB9-03F7-4704-8CCD-06EC24D91930}" dt="2021-02-22T08:32:51.232" v="1251" actId="26606"/>
          <ac:spMkLst>
            <pc:docMk/>
            <pc:sldMk cId="39300856" sldId="284"/>
            <ac:spMk id="31" creationId="{BB48116A-278A-4CC5-89D3-9DE8E8FF1245}"/>
          </ac:spMkLst>
        </pc:spChg>
        <pc:spChg chg="add">
          <ac:chgData name="Michał Pyclik" userId="6d1d9512d460d1ef" providerId="LiveId" clId="{AA795EB9-03F7-4704-8CCD-06EC24D91930}" dt="2021-02-22T08:32:51.232" v="1251" actId="26606"/>
          <ac:spMkLst>
            <pc:docMk/>
            <pc:sldMk cId="39300856" sldId="284"/>
            <ac:spMk id="36" creationId="{6C4028FD-8BAA-4A19-BFDE-594D991B7552}"/>
          </ac:spMkLst>
        </pc:spChg>
        <pc:grpChg chg="add del">
          <ac:chgData name="Michał Pyclik" userId="6d1d9512d460d1ef" providerId="LiveId" clId="{AA795EB9-03F7-4704-8CCD-06EC24D91930}" dt="2021-02-22T08:32:18.441" v="1247" actId="26606"/>
          <ac:grpSpMkLst>
            <pc:docMk/>
            <pc:sldMk cId="39300856" sldId="284"/>
            <ac:grpSpMk id="19" creationId="{8A919B9C-5C01-47E4-B2F2-45F589208ABF}"/>
          </ac:grpSpMkLst>
        </pc:grpChg>
        <pc:graphicFrameChg chg="mod ord modGraphic">
          <ac:chgData name="Michał Pyclik" userId="6d1d9512d460d1ef" providerId="LiveId" clId="{AA795EB9-03F7-4704-8CCD-06EC24D91930}" dt="2021-02-22T08:35:38.962" v="1385" actId="20577"/>
          <ac:graphicFrameMkLst>
            <pc:docMk/>
            <pc:sldMk cId="39300856" sldId="284"/>
            <ac:graphicFrameMk id="6" creationId="{F09277A2-25A7-43A4-80C6-D79664AEEEE5}"/>
          </ac:graphicFrameMkLst>
        </pc:graphicFrameChg>
        <pc:picChg chg="del">
          <ac:chgData name="Michał Pyclik" userId="6d1d9512d460d1ef" providerId="LiveId" clId="{AA795EB9-03F7-4704-8CCD-06EC24D91930}" dt="2021-02-22T08:31:22.262" v="1241" actId="478"/>
          <ac:picMkLst>
            <pc:docMk/>
            <pc:sldMk cId="39300856" sldId="284"/>
            <ac:picMk id="7" creationId="{77389250-B766-493E-B0CF-A700079C20D8}"/>
          </ac:picMkLst>
        </pc:picChg>
        <pc:picChg chg="del">
          <ac:chgData name="Michał Pyclik" userId="6d1d9512d460d1ef" providerId="LiveId" clId="{AA795EB9-03F7-4704-8CCD-06EC24D91930}" dt="2021-02-22T08:31:33.617" v="1242" actId="26606"/>
          <ac:picMkLst>
            <pc:docMk/>
            <pc:sldMk cId="39300856" sldId="284"/>
            <ac:picMk id="12" creationId="{54DDEBDD-D8BD-41A6-8A0D-B00E3768B0F9}"/>
          </ac:picMkLst>
        </pc:picChg>
        <pc:picChg chg="add del">
          <ac:chgData name="Michał Pyclik" userId="6d1d9512d460d1ef" providerId="LiveId" clId="{AA795EB9-03F7-4704-8CCD-06EC24D91930}" dt="2021-02-22T08:32:24.592" v="1248" actId="478"/>
          <ac:picMkLst>
            <pc:docMk/>
            <pc:sldMk cId="39300856" sldId="284"/>
            <ac:picMk id="23" creationId="{3F369093-9E88-4E74-854B-5568E2DB2B45}"/>
          </ac:picMkLst>
        </pc:picChg>
      </pc:sldChg>
      <pc:sldChg chg="delSp modSp mod">
        <pc:chgData name="Michał Pyclik" userId="6d1d9512d460d1ef" providerId="LiveId" clId="{AA795EB9-03F7-4704-8CCD-06EC24D91930}" dt="2021-02-22T08:40:22.203" v="1689" actId="20577"/>
        <pc:sldMkLst>
          <pc:docMk/>
          <pc:sldMk cId="2033026073" sldId="285"/>
        </pc:sldMkLst>
        <pc:graphicFrameChg chg="mod">
          <ac:chgData name="Michał Pyclik" userId="6d1d9512d460d1ef" providerId="LiveId" clId="{AA795EB9-03F7-4704-8CCD-06EC24D91930}" dt="2021-02-22T08:40:22.203" v="1689" actId="20577"/>
          <ac:graphicFrameMkLst>
            <pc:docMk/>
            <pc:sldMk cId="2033026073" sldId="285"/>
            <ac:graphicFrameMk id="6" creationId="{F09277A2-25A7-43A4-80C6-D79664AEEEE5}"/>
          </ac:graphicFrameMkLst>
        </pc:graphicFrameChg>
        <pc:picChg chg="del">
          <ac:chgData name="Michał Pyclik" userId="6d1d9512d460d1ef" providerId="LiveId" clId="{AA795EB9-03F7-4704-8CCD-06EC24D91930}" dt="2021-02-22T08:31:42.322" v="1244" actId="478"/>
          <ac:picMkLst>
            <pc:docMk/>
            <pc:sldMk cId="2033026073" sldId="285"/>
            <ac:picMk id="6146" creationId="{4F921B7F-F8E2-4837-9DB6-2CF610AD1725}"/>
          </ac:picMkLst>
        </pc:picChg>
      </pc:sldChg>
      <pc:sldChg chg="addSp delSp modSp mod">
        <pc:chgData name="Michał Pyclik" userId="6d1d9512d460d1ef" providerId="LiveId" clId="{AA795EB9-03F7-4704-8CCD-06EC24D91930}" dt="2021-02-22T08:38:32.652" v="1549" actId="20577"/>
        <pc:sldMkLst>
          <pc:docMk/>
          <pc:sldMk cId="2085891405" sldId="286"/>
        </pc:sldMkLst>
        <pc:spChg chg="add del">
          <ac:chgData name="Michał Pyclik" userId="6d1d9512d460d1ef" providerId="LiveId" clId="{AA795EB9-03F7-4704-8CCD-06EC24D91930}" dt="2021-02-22T08:36:25.412" v="1386" actId="26606"/>
          <ac:spMkLst>
            <pc:docMk/>
            <pc:sldMk cId="2085891405" sldId="286"/>
            <ac:spMk id="17" creationId="{257363FD-7E77-4145-9483-331A807ADF0E}"/>
          </ac:spMkLst>
        </pc:spChg>
        <pc:graphicFrameChg chg="mod modGraphic">
          <ac:chgData name="Michał Pyclik" userId="6d1d9512d460d1ef" providerId="LiveId" clId="{AA795EB9-03F7-4704-8CCD-06EC24D91930}" dt="2021-02-22T08:38:32.652" v="1549" actId="20577"/>
          <ac:graphicFrameMkLst>
            <pc:docMk/>
            <pc:sldMk cId="2085891405" sldId="286"/>
            <ac:graphicFrameMk id="6" creationId="{F09277A2-25A7-43A4-80C6-D79664AEEEE5}"/>
          </ac:graphicFrameMkLst>
        </pc:graphicFrameChg>
        <pc:picChg chg="del">
          <ac:chgData name="Michał Pyclik" userId="6d1d9512d460d1ef" providerId="LiveId" clId="{AA795EB9-03F7-4704-8CCD-06EC24D91930}" dt="2021-02-22T08:31:40.017" v="1243" actId="478"/>
          <ac:picMkLst>
            <pc:docMk/>
            <pc:sldMk cId="2085891405" sldId="286"/>
            <ac:picMk id="5" creationId="{2C4A6119-5130-49A1-9FFC-DA3135B4CD16}"/>
          </ac:picMkLst>
        </pc:picChg>
        <pc:picChg chg="del">
          <ac:chgData name="Michał Pyclik" userId="6d1d9512d460d1ef" providerId="LiveId" clId="{AA795EB9-03F7-4704-8CCD-06EC24D91930}" dt="2021-02-22T08:31:49.122" v="1245" actId="26606"/>
          <ac:picMkLst>
            <pc:docMk/>
            <pc:sldMk cId="2085891405" sldId="286"/>
            <ac:picMk id="12" creationId="{54DDEBDD-D8BD-41A6-8A0D-B00E3768B0F9}"/>
          </ac:picMkLst>
        </pc:picChg>
      </pc:sldChg>
      <pc:sldChg chg="modSp mod">
        <pc:chgData name="Michał Pyclik" userId="6d1d9512d460d1ef" providerId="LiveId" clId="{AA795EB9-03F7-4704-8CCD-06EC24D91930}" dt="2021-02-22T09:02:14.664" v="2102" actId="6549"/>
        <pc:sldMkLst>
          <pc:docMk/>
          <pc:sldMk cId="3819317856" sldId="287"/>
        </pc:sldMkLst>
        <pc:spChg chg="mod">
          <ac:chgData name="Michał Pyclik" userId="6d1d9512d460d1ef" providerId="LiveId" clId="{AA795EB9-03F7-4704-8CCD-06EC24D91930}" dt="2021-02-22T08:41:29.282" v="1715" actId="20577"/>
          <ac:spMkLst>
            <pc:docMk/>
            <pc:sldMk cId="3819317856" sldId="287"/>
            <ac:spMk id="2" creationId="{CAF01737-518B-4FF8-9E90-5C43C3F3688A}"/>
          </ac:spMkLst>
        </pc:spChg>
        <pc:spChg chg="mod">
          <ac:chgData name="Michał Pyclik" userId="6d1d9512d460d1ef" providerId="LiveId" clId="{AA795EB9-03F7-4704-8CCD-06EC24D91930}" dt="2021-02-22T09:02:14.664" v="2102" actId="6549"/>
          <ac:spMkLst>
            <pc:docMk/>
            <pc:sldMk cId="3819317856" sldId="287"/>
            <ac:spMk id="3" creationId="{1436EBC3-D4D5-4A89-9B48-F7A4500A65B7}"/>
          </ac:spMkLst>
        </pc:spChg>
      </pc:sldChg>
      <pc:sldChg chg="del">
        <pc:chgData name="Michał Pyclik" userId="6d1d9512d460d1ef" providerId="LiveId" clId="{AA795EB9-03F7-4704-8CCD-06EC24D91930}" dt="2021-02-22T08:41:34.432" v="1716" actId="47"/>
        <pc:sldMkLst>
          <pc:docMk/>
          <pc:sldMk cId="3687346" sldId="288"/>
        </pc:sldMkLst>
      </pc:sldChg>
      <pc:sldChg chg="del">
        <pc:chgData name="Michał Pyclik" userId="6d1d9512d460d1ef" providerId="LiveId" clId="{AA795EB9-03F7-4704-8CCD-06EC24D91930}" dt="2021-02-22T08:41:34.432" v="1716" actId="47"/>
        <pc:sldMkLst>
          <pc:docMk/>
          <pc:sldMk cId="1544411172" sldId="289"/>
        </pc:sldMkLst>
      </pc:sldChg>
      <pc:sldChg chg="del">
        <pc:chgData name="Michał Pyclik" userId="6d1d9512d460d1ef" providerId="LiveId" clId="{AA795EB9-03F7-4704-8CCD-06EC24D91930}" dt="2021-02-22T08:41:34.432" v="1716" actId="47"/>
        <pc:sldMkLst>
          <pc:docMk/>
          <pc:sldMk cId="3511071082" sldId="290"/>
        </pc:sldMkLst>
      </pc:sldChg>
      <pc:sldChg chg="modSp mod">
        <pc:chgData name="Michał Pyclik" userId="6d1d9512d460d1ef" providerId="LiveId" clId="{AA795EB9-03F7-4704-8CCD-06EC24D91930}" dt="2021-02-22T09:07:29.735" v="2253" actId="20577"/>
        <pc:sldMkLst>
          <pc:docMk/>
          <pc:sldMk cId="1766253362" sldId="291"/>
        </pc:sldMkLst>
        <pc:spChg chg="mod">
          <ac:chgData name="Michał Pyclik" userId="6d1d9512d460d1ef" providerId="LiveId" clId="{AA795EB9-03F7-4704-8CCD-06EC24D91930}" dt="2021-02-22T09:07:29.735" v="2253" actId="20577"/>
          <ac:spMkLst>
            <pc:docMk/>
            <pc:sldMk cId="1766253362" sldId="291"/>
            <ac:spMk id="3" creationId="{1436EBC3-D4D5-4A89-9B48-F7A4500A65B7}"/>
          </ac:spMkLst>
        </pc:spChg>
      </pc:sldChg>
      <pc:sldChg chg="addSp delSp modSp mod">
        <pc:chgData name="Michał Pyclik" userId="6d1d9512d460d1ef" providerId="LiveId" clId="{AA795EB9-03F7-4704-8CCD-06EC24D91930}" dt="2021-02-22T08:45:16.153" v="2048" actId="26606"/>
        <pc:sldMkLst>
          <pc:docMk/>
          <pc:sldMk cId="1791077467" sldId="292"/>
        </pc:sldMkLst>
        <pc:spChg chg="mod">
          <ac:chgData name="Michał Pyclik" userId="6d1d9512d460d1ef" providerId="LiveId" clId="{AA795EB9-03F7-4704-8CCD-06EC24D91930}" dt="2021-02-22T08:45:16.153" v="2048" actId="26606"/>
          <ac:spMkLst>
            <pc:docMk/>
            <pc:sldMk cId="1791077467" sldId="292"/>
            <ac:spMk id="3" creationId="{1436EBC3-D4D5-4A89-9B48-F7A4500A65B7}"/>
          </ac:spMkLst>
        </pc:spChg>
        <pc:spChg chg="add">
          <ac:chgData name="Michał Pyclik" userId="6d1d9512d460d1ef" providerId="LiveId" clId="{AA795EB9-03F7-4704-8CCD-06EC24D91930}" dt="2021-02-22T08:45:16.153" v="2048" actId="26606"/>
          <ac:spMkLst>
            <pc:docMk/>
            <pc:sldMk cId="1791077467" sldId="292"/>
            <ac:spMk id="76" creationId="{1BB867FF-FC45-48F7-8104-F89BE54909F1}"/>
          </ac:spMkLst>
        </pc:spChg>
        <pc:spChg chg="add">
          <ac:chgData name="Michał Pyclik" userId="6d1d9512d460d1ef" providerId="LiveId" clId="{AA795EB9-03F7-4704-8CCD-06EC24D91930}" dt="2021-02-22T08:45:16.153" v="2048" actId="26606"/>
          <ac:spMkLst>
            <pc:docMk/>
            <pc:sldMk cId="1791077467" sldId="292"/>
            <ac:spMk id="78" creationId="{8BB56887-D0D5-4F0C-9E19-7247EB83C8B7}"/>
          </ac:spMkLst>
        </pc:spChg>
        <pc:spChg chg="add">
          <ac:chgData name="Michał Pyclik" userId="6d1d9512d460d1ef" providerId="LiveId" clId="{AA795EB9-03F7-4704-8CCD-06EC24D91930}" dt="2021-02-22T08:45:16.153" v="2048" actId="26606"/>
          <ac:spMkLst>
            <pc:docMk/>
            <pc:sldMk cId="1791077467" sldId="292"/>
            <ac:spMk id="80" creationId="{081E4A58-353D-44AE-B2FC-2A74E2E400F7}"/>
          </ac:spMkLst>
        </pc:spChg>
        <pc:spChg chg="del">
          <ac:chgData name="Michał Pyclik" userId="6d1d9512d460d1ef" providerId="LiveId" clId="{AA795EB9-03F7-4704-8CCD-06EC24D91930}" dt="2021-02-22T08:45:16.153" v="2048" actId="26606"/>
          <ac:spMkLst>
            <pc:docMk/>
            <pc:sldMk cId="1791077467" sldId="292"/>
            <ac:spMk id="192" creationId="{6A84B152-3496-4C52-AF08-97AFFC09DD2C}"/>
          </ac:spMkLst>
        </pc:spChg>
        <pc:spChg chg="del">
          <ac:chgData name="Michał Pyclik" userId="6d1d9512d460d1ef" providerId="LiveId" clId="{AA795EB9-03F7-4704-8CCD-06EC24D91930}" dt="2021-02-22T08:45:16.153" v="2048" actId="26606"/>
          <ac:spMkLst>
            <pc:docMk/>
            <pc:sldMk cId="1791077467" sldId="292"/>
            <ac:spMk id="193" creationId="{6B2ADB95-0FA3-4BD7-A8AC-89D014A83E5B}"/>
          </ac:spMkLst>
        </pc:spChg>
        <pc:spChg chg="del">
          <ac:chgData name="Michał Pyclik" userId="6d1d9512d460d1ef" providerId="LiveId" clId="{AA795EB9-03F7-4704-8CCD-06EC24D91930}" dt="2021-02-22T08:45:16.153" v="2048" actId="26606"/>
          <ac:spMkLst>
            <pc:docMk/>
            <pc:sldMk cId="1791077467" sldId="292"/>
            <ac:spMk id="194" creationId="{C924DBCE-E731-4B22-8181-A39C1D86276C}"/>
          </ac:spMkLst>
        </pc:spChg>
        <pc:spChg chg="del">
          <ac:chgData name="Michał Pyclik" userId="6d1d9512d460d1ef" providerId="LiveId" clId="{AA795EB9-03F7-4704-8CCD-06EC24D91930}" dt="2021-02-22T08:45:16.153" v="2048" actId="26606"/>
          <ac:spMkLst>
            <pc:docMk/>
            <pc:sldMk cId="1791077467" sldId="292"/>
            <ac:spMk id="195" creationId="{4CBF9756-6AC8-4C65-84DF-56FBFFA1D873}"/>
          </ac:spMkLst>
        </pc:spChg>
        <pc:spChg chg="del">
          <ac:chgData name="Michał Pyclik" userId="6d1d9512d460d1ef" providerId="LiveId" clId="{AA795EB9-03F7-4704-8CCD-06EC24D91930}" dt="2021-02-22T08:45:16.153" v="2048" actId="26606"/>
          <ac:spMkLst>
            <pc:docMk/>
            <pc:sldMk cId="1791077467" sldId="292"/>
            <ac:spMk id="196" creationId="{2D385988-EAAF-4C27-AF8A-2BFBECAF3D4F}"/>
          </ac:spMkLst>
        </pc:spChg>
        <pc:spChg chg="del">
          <ac:chgData name="Michał Pyclik" userId="6d1d9512d460d1ef" providerId="LiveId" clId="{AA795EB9-03F7-4704-8CCD-06EC24D91930}" dt="2021-02-22T08:45:16.153" v="2048" actId="26606"/>
          <ac:spMkLst>
            <pc:docMk/>
            <pc:sldMk cId="1791077467" sldId="292"/>
            <ac:spMk id="198" creationId="{B621D332-7329-4994-8836-C429A51B7549}"/>
          </ac:spMkLst>
        </pc:spChg>
        <pc:spChg chg="del">
          <ac:chgData name="Michał Pyclik" userId="6d1d9512d460d1ef" providerId="LiveId" clId="{AA795EB9-03F7-4704-8CCD-06EC24D91930}" dt="2021-02-22T08:45:16.153" v="2048" actId="26606"/>
          <ac:spMkLst>
            <pc:docMk/>
            <pc:sldMk cId="1791077467" sldId="292"/>
            <ac:spMk id="199" creationId="{2D20F754-35A9-4508-BE3C-C59996D1437B}"/>
          </ac:spMkLst>
        </pc:spChg>
        <pc:picChg chg="del">
          <ac:chgData name="Michał Pyclik" userId="6d1d9512d460d1ef" providerId="LiveId" clId="{AA795EB9-03F7-4704-8CCD-06EC24D91930}" dt="2021-02-22T08:45:10.632" v="2047" actId="478"/>
          <ac:picMkLst>
            <pc:docMk/>
            <pc:sldMk cId="1791077467" sldId="292"/>
            <ac:picMk id="12290" creationId="{049A0BED-4C0B-434A-B2D3-AA53B5EB1C61}"/>
          </ac:picMkLst>
        </pc:picChg>
        <pc:cxnChg chg="del">
          <ac:chgData name="Michał Pyclik" userId="6d1d9512d460d1ef" providerId="LiveId" clId="{AA795EB9-03F7-4704-8CCD-06EC24D91930}" dt="2021-02-22T08:45:16.153" v="2048" actId="26606"/>
          <ac:cxnSpMkLst>
            <pc:docMk/>
            <pc:sldMk cId="1791077467" sldId="292"/>
            <ac:cxnSpMk id="197" creationId="{43621FD4-D14D-45D5-9A57-9A2DE5EA59C0}"/>
          </ac:cxnSpMkLst>
        </pc:cxnChg>
      </pc:sldChg>
      <pc:sldChg chg="addSp delSp add del setBg delDesignElem">
        <pc:chgData name="Michał Pyclik" userId="6d1d9512d460d1ef" providerId="LiveId" clId="{AA795EB9-03F7-4704-8CCD-06EC24D91930}" dt="2021-02-22T08:25:39.562" v="535"/>
        <pc:sldMkLst>
          <pc:docMk/>
          <pc:sldMk cId="1933192571" sldId="293"/>
        </pc:sldMkLst>
        <pc:spChg chg="add del">
          <ac:chgData name="Michał Pyclik" userId="6d1d9512d460d1ef" providerId="LiveId" clId="{AA795EB9-03F7-4704-8CCD-06EC24D91930}" dt="2021-02-22T08:25:39.562" v="535"/>
          <ac:spMkLst>
            <pc:docMk/>
            <pc:sldMk cId="1933192571" sldId="293"/>
            <ac:spMk id="76" creationId="{907EF6B7-1338-4443-8C46-6A318D952DFD}"/>
          </ac:spMkLst>
        </pc:spChg>
        <pc:spChg chg="add del">
          <ac:chgData name="Michał Pyclik" userId="6d1d9512d460d1ef" providerId="LiveId" clId="{AA795EB9-03F7-4704-8CCD-06EC24D91930}" dt="2021-02-22T08:25:39.562" v="535"/>
          <ac:spMkLst>
            <pc:docMk/>
            <pc:sldMk cId="1933192571" sldId="293"/>
            <ac:spMk id="78" creationId="{DAAE4CDD-124C-4DCF-9584-B6033B545DD5}"/>
          </ac:spMkLst>
        </pc:spChg>
        <pc:spChg chg="add del">
          <ac:chgData name="Michał Pyclik" userId="6d1d9512d460d1ef" providerId="LiveId" clId="{AA795EB9-03F7-4704-8CCD-06EC24D91930}" dt="2021-02-22T08:25:39.562" v="535"/>
          <ac:spMkLst>
            <pc:docMk/>
            <pc:sldMk cId="1933192571" sldId="293"/>
            <ac:spMk id="80" creationId="{081E4A58-353D-44AE-B2FC-2A74E2E400F7}"/>
          </ac:spMkLst>
        </pc:spChg>
      </pc:sldChg>
      <pc:sldChg chg="modSp add mod">
        <pc:chgData name="Michał Pyclik" userId="6d1d9512d460d1ef" providerId="LiveId" clId="{AA795EB9-03F7-4704-8CCD-06EC24D91930}" dt="2021-02-22T08:29:09.192" v="834" actId="6549"/>
        <pc:sldMkLst>
          <pc:docMk/>
          <pc:sldMk cId="4253730854" sldId="293"/>
        </pc:sldMkLst>
        <pc:spChg chg="mod">
          <ac:chgData name="Michał Pyclik" userId="6d1d9512d460d1ef" providerId="LiveId" clId="{AA795EB9-03F7-4704-8CCD-06EC24D91930}" dt="2021-02-22T08:29:09.192" v="834" actId="6549"/>
          <ac:spMkLst>
            <pc:docMk/>
            <pc:sldMk cId="4253730854" sldId="293"/>
            <ac:spMk id="3" creationId="{DB63770A-FD3D-4F81-816A-2DEB60991919}"/>
          </ac:spMkLst>
        </pc:spChg>
      </pc:sldChg>
      <pc:sldChg chg="addSp delSp add del setBg delDesignElem">
        <pc:chgData name="Michał Pyclik" userId="6d1d9512d460d1ef" providerId="LiveId" clId="{AA795EB9-03F7-4704-8CCD-06EC24D91930}" dt="2021-02-22T08:29:15.954" v="837"/>
        <pc:sldMkLst>
          <pc:docMk/>
          <pc:sldMk cId="1072630040" sldId="294"/>
        </pc:sldMkLst>
        <pc:spChg chg="add del">
          <ac:chgData name="Michał Pyclik" userId="6d1d9512d460d1ef" providerId="LiveId" clId="{AA795EB9-03F7-4704-8CCD-06EC24D91930}" dt="2021-02-22T08:29:15.954" v="837"/>
          <ac:spMkLst>
            <pc:docMk/>
            <pc:sldMk cId="1072630040" sldId="294"/>
            <ac:spMk id="76" creationId="{907EF6B7-1338-4443-8C46-6A318D952DFD}"/>
          </ac:spMkLst>
        </pc:spChg>
        <pc:spChg chg="add del">
          <ac:chgData name="Michał Pyclik" userId="6d1d9512d460d1ef" providerId="LiveId" clId="{AA795EB9-03F7-4704-8CCD-06EC24D91930}" dt="2021-02-22T08:29:15.954" v="837"/>
          <ac:spMkLst>
            <pc:docMk/>
            <pc:sldMk cId="1072630040" sldId="294"/>
            <ac:spMk id="78" creationId="{DAAE4CDD-124C-4DCF-9584-B6033B545DD5}"/>
          </ac:spMkLst>
        </pc:spChg>
        <pc:spChg chg="add del">
          <ac:chgData name="Michał Pyclik" userId="6d1d9512d460d1ef" providerId="LiveId" clId="{AA795EB9-03F7-4704-8CCD-06EC24D91930}" dt="2021-02-22T08:29:15.954" v="837"/>
          <ac:spMkLst>
            <pc:docMk/>
            <pc:sldMk cId="1072630040" sldId="294"/>
            <ac:spMk id="80" creationId="{081E4A58-353D-44AE-B2FC-2A74E2E400F7}"/>
          </ac:spMkLst>
        </pc:spChg>
      </pc:sldChg>
      <pc:sldChg chg="modSp add mod">
        <pc:chgData name="Michał Pyclik" userId="6d1d9512d460d1ef" providerId="LiveId" clId="{AA795EB9-03F7-4704-8CCD-06EC24D91930}" dt="2021-02-22T08:31:14.921" v="1240" actId="313"/>
        <pc:sldMkLst>
          <pc:docMk/>
          <pc:sldMk cId="4058098584" sldId="294"/>
        </pc:sldMkLst>
        <pc:spChg chg="mod">
          <ac:chgData name="Michał Pyclik" userId="6d1d9512d460d1ef" providerId="LiveId" clId="{AA795EB9-03F7-4704-8CCD-06EC24D91930}" dt="2021-02-22T08:31:14.921" v="1240" actId="313"/>
          <ac:spMkLst>
            <pc:docMk/>
            <pc:sldMk cId="4058098584" sldId="294"/>
            <ac:spMk id="3" creationId="{DB63770A-FD3D-4F81-816A-2DEB60991919}"/>
          </ac:spMkLst>
        </pc:spChg>
      </pc:sldChg>
      <pc:sldChg chg="addSp modSp new mod setBg">
        <pc:chgData name="Michał Pyclik" userId="6d1d9512d460d1ef" providerId="LiveId" clId="{AA795EB9-03F7-4704-8CCD-06EC24D91930}" dt="2021-02-22T09:02:23.636" v="2105" actId="6549"/>
        <pc:sldMkLst>
          <pc:docMk/>
          <pc:sldMk cId="486960898" sldId="295"/>
        </pc:sldMkLst>
        <pc:spChg chg="add mod ord">
          <ac:chgData name="Michał Pyclik" userId="6d1d9512d460d1ef" providerId="LiveId" clId="{AA795EB9-03F7-4704-8CCD-06EC24D91930}" dt="2021-02-22T09:02:23.636" v="2105" actId="6549"/>
          <ac:spMkLst>
            <pc:docMk/>
            <pc:sldMk cId="486960898" sldId="295"/>
            <ac:spMk id="2" creationId="{C2F319D5-03A8-47DE-8FAC-A84F1A4F8E85}"/>
          </ac:spMkLst>
        </pc:spChg>
        <pc:spChg chg="add">
          <ac:chgData name="Michał Pyclik" userId="6d1d9512d460d1ef" providerId="LiveId" clId="{AA795EB9-03F7-4704-8CCD-06EC24D91930}" dt="2021-02-22T09:01:16.649" v="2091" actId="26606"/>
          <ac:spMkLst>
            <pc:docMk/>
            <pc:sldMk cId="486960898" sldId="295"/>
            <ac:spMk id="71" creationId="{F56F5174-31D9-4DBB-AAB7-A1FD7BDB1352}"/>
          </ac:spMkLst>
        </pc:spChg>
        <pc:spChg chg="add">
          <ac:chgData name="Michał Pyclik" userId="6d1d9512d460d1ef" providerId="LiveId" clId="{AA795EB9-03F7-4704-8CCD-06EC24D91930}" dt="2021-02-22T09:01:16.649" v="2091" actId="26606"/>
          <ac:spMkLst>
            <pc:docMk/>
            <pc:sldMk cId="486960898" sldId="295"/>
            <ac:spMk id="75" creationId="{F9A95BEE-6BB1-4A28-A8E6-A34B2E42EF87}"/>
          </ac:spMkLst>
        </pc:spChg>
        <pc:picChg chg="add">
          <ac:chgData name="Michał Pyclik" userId="6d1d9512d460d1ef" providerId="LiveId" clId="{AA795EB9-03F7-4704-8CCD-06EC24D91930}" dt="2021-02-22T09:01:16.649" v="2091" actId="26606"/>
          <ac:picMkLst>
            <pc:docMk/>
            <pc:sldMk cId="486960898" sldId="295"/>
            <ac:picMk id="73" creationId="{AE113210-7872-481A-ADE6-3A05CCAF5EB2}"/>
          </ac:picMkLst>
        </pc:picChg>
        <pc:picChg chg="add mod">
          <ac:chgData name="Michał Pyclik" userId="6d1d9512d460d1ef" providerId="LiveId" clId="{AA795EB9-03F7-4704-8CCD-06EC24D91930}" dt="2021-02-22T09:01:16.649" v="2091" actId="26606"/>
          <ac:picMkLst>
            <pc:docMk/>
            <pc:sldMk cId="486960898" sldId="295"/>
            <ac:picMk id="1026" creationId="{BE8D8A17-CA43-44A1-A447-50A1DE1F5EFC}"/>
          </ac:picMkLst>
        </pc:picChg>
      </pc:sldChg>
      <pc:sldChg chg="addSp modSp new mod setBg">
        <pc:chgData name="Michał Pyclik" userId="6d1d9512d460d1ef" providerId="LiveId" clId="{AA795EB9-03F7-4704-8CCD-06EC24D91930}" dt="2021-02-22T09:02:44.890" v="2108" actId="27614"/>
        <pc:sldMkLst>
          <pc:docMk/>
          <pc:sldMk cId="1717390746" sldId="296"/>
        </pc:sldMkLst>
        <pc:spChg chg="add">
          <ac:chgData name="Michał Pyclik" userId="6d1d9512d460d1ef" providerId="LiveId" clId="{AA795EB9-03F7-4704-8CCD-06EC24D91930}" dt="2021-02-22T09:02:40.415" v="2107" actId="26606"/>
          <ac:spMkLst>
            <pc:docMk/>
            <pc:sldMk cId="1717390746" sldId="296"/>
            <ac:spMk id="71" creationId="{5F879AC3-D4CE-493C-ADC7-06205677F4F8}"/>
          </ac:spMkLst>
        </pc:spChg>
        <pc:spChg chg="add">
          <ac:chgData name="Michał Pyclik" userId="6d1d9512d460d1ef" providerId="LiveId" clId="{AA795EB9-03F7-4704-8CCD-06EC24D91930}" dt="2021-02-22T09:02:40.415" v="2107" actId="26606"/>
          <ac:spMkLst>
            <pc:docMk/>
            <pc:sldMk cId="1717390746" sldId="296"/>
            <ac:spMk id="73" creationId="{736F0DFD-0954-464F-BF12-DD2E6F6E0380}"/>
          </ac:spMkLst>
        </pc:spChg>
        <pc:picChg chg="add mod">
          <ac:chgData name="Michał Pyclik" userId="6d1d9512d460d1ef" providerId="LiveId" clId="{AA795EB9-03F7-4704-8CCD-06EC24D91930}" dt="2021-02-22T09:02:44.890" v="2108" actId="27614"/>
          <ac:picMkLst>
            <pc:docMk/>
            <pc:sldMk cId="1717390746" sldId="296"/>
            <ac:picMk id="2050" creationId="{DDD1A751-2E9E-4F14-896A-E651E5F897C5}"/>
          </ac:picMkLst>
        </pc:picChg>
      </pc:sldChg>
      <pc:sldChg chg="addSp delSp modSp add mod setBg delDesignElem">
        <pc:chgData name="Michał Pyclik" userId="6d1d9512d460d1ef" providerId="LiveId" clId="{AA795EB9-03F7-4704-8CCD-06EC24D91930}" dt="2021-02-22T09:05:55.093" v="2237" actId="1076"/>
        <pc:sldMkLst>
          <pc:docMk/>
          <pc:sldMk cId="3399281174" sldId="297"/>
        </pc:sldMkLst>
        <pc:spChg chg="add mod ord">
          <ac:chgData name="Michał Pyclik" userId="6d1d9512d460d1ef" providerId="LiveId" clId="{AA795EB9-03F7-4704-8CCD-06EC24D91930}" dt="2021-02-22T09:05:55.093" v="2237" actId="1076"/>
          <ac:spMkLst>
            <pc:docMk/>
            <pc:sldMk cId="3399281174" sldId="297"/>
            <ac:spMk id="2" creationId="{F2FE7ECB-3D99-4F0B-95C4-AA9F8F30BE94}"/>
          </ac:spMkLst>
        </pc:spChg>
        <pc:spChg chg="add del">
          <ac:chgData name="Michał Pyclik" userId="6d1d9512d460d1ef" providerId="LiveId" clId="{AA795EB9-03F7-4704-8CCD-06EC24D91930}" dt="2021-02-22T09:04:15.085" v="2137"/>
          <ac:spMkLst>
            <pc:docMk/>
            <pc:sldMk cId="3399281174" sldId="297"/>
            <ac:spMk id="3" creationId="{5E01D98D-0B78-4626-8E26-D1DB35C9F9BA}"/>
          </ac:spMkLst>
        </pc:spChg>
        <pc:spChg chg="del">
          <ac:chgData name="Michał Pyclik" userId="6d1d9512d460d1ef" providerId="LiveId" clId="{AA795EB9-03F7-4704-8CCD-06EC24D91930}" dt="2021-02-22T09:03:03.237" v="2110"/>
          <ac:spMkLst>
            <pc:docMk/>
            <pc:sldMk cId="3399281174" sldId="297"/>
            <ac:spMk id="71" creationId="{5F879AC3-D4CE-493C-ADC7-06205677F4F8}"/>
          </ac:spMkLst>
        </pc:spChg>
        <pc:spChg chg="add del">
          <ac:chgData name="Michał Pyclik" userId="6d1d9512d460d1ef" providerId="LiveId" clId="{AA795EB9-03F7-4704-8CCD-06EC24D91930}" dt="2021-02-22T09:05:30.955" v="2213" actId="26606"/>
          <ac:spMkLst>
            <pc:docMk/>
            <pc:sldMk cId="3399281174" sldId="297"/>
            <ac:spMk id="72" creationId="{2B566528-1B12-4246-9431-5C2D7D081168}"/>
          </ac:spMkLst>
        </pc:spChg>
        <pc:spChg chg="del">
          <ac:chgData name="Michał Pyclik" userId="6d1d9512d460d1ef" providerId="LiveId" clId="{AA795EB9-03F7-4704-8CCD-06EC24D91930}" dt="2021-02-22T09:03:03.237" v="2110"/>
          <ac:spMkLst>
            <pc:docMk/>
            <pc:sldMk cId="3399281174" sldId="297"/>
            <ac:spMk id="73" creationId="{736F0DFD-0954-464F-BF12-DD2E6F6E0380}"/>
          </ac:spMkLst>
        </pc:spChg>
        <pc:spChg chg="add del">
          <ac:chgData name="Michał Pyclik" userId="6d1d9512d460d1ef" providerId="LiveId" clId="{AA795EB9-03F7-4704-8CCD-06EC24D91930}" dt="2021-02-22T09:05:30.955" v="2213" actId="26606"/>
          <ac:spMkLst>
            <pc:docMk/>
            <pc:sldMk cId="3399281174" sldId="297"/>
            <ac:spMk id="78" creationId="{D3F51FEB-38FB-4F6C-9F7B-2F2AFAB65463}"/>
          </ac:spMkLst>
        </pc:spChg>
        <pc:spChg chg="add del">
          <ac:chgData name="Michał Pyclik" userId="6d1d9512d460d1ef" providerId="LiveId" clId="{AA795EB9-03F7-4704-8CCD-06EC24D91930}" dt="2021-02-22T09:05:30.955" v="2213" actId="26606"/>
          <ac:spMkLst>
            <pc:docMk/>
            <pc:sldMk cId="3399281174" sldId="297"/>
            <ac:spMk id="80" creationId="{1E547BA6-BAE0-43BB-A7CA-60F69CE252F0}"/>
          </ac:spMkLst>
        </pc:spChg>
        <pc:spChg chg="add">
          <ac:chgData name="Michał Pyclik" userId="6d1d9512d460d1ef" providerId="LiveId" clId="{AA795EB9-03F7-4704-8CCD-06EC24D91930}" dt="2021-02-22T09:05:30.955" v="2213" actId="26606"/>
          <ac:spMkLst>
            <pc:docMk/>
            <pc:sldMk cId="3399281174" sldId="297"/>
            <ac:spMk id="138" creationId="{2B566528-1B12-4246-9431-5C2D7D081168}"/>
          </ac:spMkLst>
        </pc:spChg>
        <pc:spChg chg="add">
          <ac:chgData name="Michał Pyclik" userId="6d1d9512d460d1ef" providerId="LiveId" clId="{AA795EB9-03F7-4704-8CCD-06EC24D91930}" dt="2021-02-22T09:05:30.955" v="2213" actId="26606"/>
          <ac:spMkLst>
            <pc:docMk/>
            <pc:sldMk cId="3399281174" sldId="297"/>
            <ac:spMk id="140" creationId="{2E80C965-DB6D-4F81-9E9E-B027384D0BD6}"/>
          </ac:spMkLst>
        </pc:spChg>
        <pc:spChg chg="add">
          <ac:chgData name="Michał Pyclik" userId="6d1d9512d460d1ef" providerId="LiveId" clId="{AA795EB9-03F7-4704-8CCD-06EC24D91930}" dt="2021-02-22T09:05:30.955" v="2213" actId="26606"/>
          <ac:spMkLst>
            <pc:docMk/>
            <pc:sldMk cId="3399281174" sldId="297"/>
            <ac:spMk id="142" creationId="{A580F890-B085-4E95-96AA-55AEBEC5CE6E}"/>
          </ac:spMkLst>
        </pc:spChg>
        <pc:spChg chg="add">
          <ac:chgData name="Michał Pyclik" userId="6d1d9512d460d1ef" providerId="LiveId" clId="{AA795EB9-03F7-4704-8CCD-06EC24D91930}" dt="2021-02-22T09:05:30.955" v="2213" actId="26606"/>
          <ac:spMkLst>
            <pc:docMk/>
            <pc:sldMk cId="3399281174" sldId="297"/>
            <ac:spMk id="144" creationId="{D3F51FEB-38FB-4F6C-9F7B-2F2AFAB65463}"/>
          </ac:spMkLst>
        </pc:spChg>
        <pc:spChg chg="add">
          <ac:chgData name="Michał Pyclik" userId="6d1d9512d460d1ef" providerId="LiveId" clId="{AA795EB9-03F7-4704-8CCD-06EC24D91930}" dt="2021-02-22T09:05:30.955" v="2213" actId="26606"/>
          <ac:spMkLst>
            <pc:docMk/>
            <pc:sldMk cId="3399281174" sldId="297"/>
            <ac:spMk id="146" creationId="{1E547BA6-BAE0-43BB-A7CA-60F69CE252F0}"/>
          </ac:spMkLst>
        </pc:spChg>
        <pc:grpChg chg="add del">
          <ac:chgData name="Michał Pyclik" userId="6d1d9512d460d1ef" providerId="LiveId" clId="{AA795EB9-03F7-4704-8CCD-06EC24D91930}" dt="2021-02-22T09:05:30.955" v="2213" actId="26606"/>
          <ac:grpSpMkLst>
            <pc:docMk/>
            <pc:sldMk cId="3399281174" sldId="297"/>
            <ac:grpSpMk id="74" creationId="{07EAA094-9CF6-4695-958A-33D9BCAA9474}"/>
          </ac:grpSpMkLst>
        </pc:grpChg>
        <pc:picChg chg="del">
          <ac:chgData name="Michał Pyclik" userId="6d1d9512d460d1ef" providerId="LiveId" clId="{AA795EB9-03F7-4704-8CCD-06EC24D91930}" dt="2021-02-22T09:03:05.200" v="2111" actId="478"/>
          <ac:picMkLst>
            <pc:docMk/>
            <pc:sldMk cId="3399281174" sldId="297"/>
            <ac:picMk id="2050" creationId="{DDD1A751-2E9E-4F14-896A-E651E5F897C5}"/>
          </ac:picMkLst>
        </pc:picChg>
        <pc:picChg chg="add del mod">
          <ac:chgData name="Michał Pyclik" userId="6d1d9512d460d1ef" providerId="LiveId" clId="{AA795EB9-03F7-4704-8CCD-06EC24D91930}" dt="2021-02-22T09:05:24.290" v="2211" actId="478"/>
          <ac:picMkLst>
            <pc:docMk/>
            <pc:sldMk cId="3399281174" sldId="297"/>
            <ac:picMk id="3075" creationId="{496C485A-7B57-4898-8992-0851ED07D53F}"/>
          </ac:picMkLst>
        </pc:picChg>
        <pc:picChg chg="add mod">
          <ac:chgData name="Michał Pyclik" userId="6d1d9512d460d1ef" providerId="LiveId" clId="{AA795EB9-03F7-4704-8CCD-06EC24D91930}" dt="2021-02-22T09:05:30.955" v="2213" actId="26606"/>
          <ac:picMkLst>
            <pc:docMk/>
            <pc:sldMk cId="3399281174" sldId="297"/>
            <ac:picMk id="3077" creationId="{6AB5A9B4-0DFE-4B1E-AC77-029A733658AB}"/>
          </ac:picMkLst>
        </pc:picChg>
      </pc:sldChg>
    </pc:docChg>
  </pc:docChgLst>
  <pc:docChgLst>
    <pc:chgData name="Michał Pyclik" userId="6d1d9512d460d1ef" providerId="LiveId" clId="{770F3274-B124-4594-884C-03E90879A41C}"/>
    <pc:docChg chg="undo custSel addSld delSld modSld">
      <pc:chgData name="Michał Pyclik" userId="6d1d9512d460d1ef" providerId="LiveId" clId="{770F3274-B124-4594-884C-03E90879A41C}" dt="2021-02-23T16:24:24.565" v="1951" actId="1076"/>
      <pc:docMkLst>
        <pc:docMk/>
      </pc:docMkLst>
      <pc:sldChg chg="addSp delSp modSp mod setBg setClrOvrMap">
        <pc:chgData name="Michał Pyclik" userId="6d1d9512d460d1ef" providerId="LiveId" clId="{770F3274-B124-4594-884C-03E90879A41C}" dt="2021-02-23T15:48:59.328" v="51" actId="26606"/>
        <pc:sldMkLst>
          <pc:docMk/>
          <pc:sldMk cId="3636598438" sldId="256"/>
        </pc:sldMkLst>
        <pc:spChg chg="mod">
          <ac:chgData name="Michał Pyclik" userId="6d1d9512d460d1ef" providerId="LiveId" clId="{770F3274-B124-4594-884C-03E90879A41C}" dt="2021-02-23T15:48:59.328" v="51" actId="26606"/>
          <ac:spMkLst>
            <pc:docMk/>
            <pc:sldMk cId="3636598438" sldId="256"/>
            <ac:spMk id="2" creationId="{E6E15E51-D699-4036-83A0-C7F2BEC206C4}"/>
          </ac:spMkLst>
        </pc:spChg>
        <pc:spChg chg="mod">
          <ac:chgData name="Michał Pyclik" userId="6d1d9512d460d1ef" providerId="LiveId" clId="{770F3274-B124-4594-884C-03E90879A41C}" dt="2021-02-23T15:48:59.328" v="51" actId="26606"/>
          <ac:spMkLst>
            <pc:docMk/>
            <pc:sldMk cId="3636598438" sldId="256"/>
            <ac:spMk id="3" creationId="{1B0AAE20-9690-4C6C-ABCD-E34A9E132EE0}"/>
          </ac:spMkLst>
        </pc:spChg>
        <pc:spChg chg="del">
          <ac:chgData name="Michał Pyclik" userId="6d1d9512d460d1ef" providerId="LiveId" clId="{770F3274-B124-4594-884C-03E90879A41C}" dt="2021-02-23T15:48:59.328" v="51" actId="26606"/>
          <ac:spMkLst>
            <pc:docMk/>
            <pc:sldMk cId="3636598438" sldId="256"/>
            <ac:spMk id="36" creationId="{26BDCA6B-3C9C-4213-A0D9-30BD5F0B073E}"/>
          </ac:spMkLst>
        </pc:spChg>
        <pc:spChg chg="del">
          <ac:chgData name="Michał Pyclik" userId="6d1d9512d460d1ef" providerId="LiveId" clId="{770F3274-B124-4594-884C-03E90879A41C}" dt="2021-02-23T15:48:59.328" v="51" actId="26606"/>
          <ac:spMkLst>
            <pc:docMk/>
            <pc:sldMk cId="3636598438" sldId="256"/>
            <ac:spMk id="38" creationId="{FDA12F62-867F-4684-B28B-E085D09DCC06}"/>
          </ac:spMkLst>
        </pc:spChg>
        <pc:spChg chg="add">
          <ac:chgData name="Michał Pyclik" userId="6d1d9512d460d1ef" providerId="LiveId" clId="{770F3274-B124-4594-884C-03E90879A41C}" dt="2021-02-23T15:48:59.328" v="51" actId="26606"/>
          <ac:spMkLst>
            <pc:docMk/>
            <pc:sldMk cId="3636598438" sldId="256"/>
            <ac:spMk id="43" creationId="{934F1179-B481-4F9E-BCA3-AFB972070F83}"/>
          </ac:spMkLst>
        </pc:spChg>
        <pc:spChg chg="add">
          <ac:chgData name="Michał Pyclik" userId="6d1d9512d460d1ef" providerId="LiveId" clId="{770F3274-B124-4594-884C-03E90879A41C}" dt="2021-02-23T15:48:59.328" v="51" actId="26606"/>
          <ac:spMkLst>
            <pc:docMk/>
            <pc:sldMk cId="3636598438" sldId="256"/>
            <ac:spMk id="45" creationId="{827DC2C4-B485-428A-BF4A-472D2967F47F}"/>
          </ac:spMkLst>
        </pc:spChg>
        <pc:spChg chg="add">
          <ac:chgData name="Michał Pyclik" userId="6d1d9512d460d1ef" providerId="LiveId" clId="{770F3274-B124-4594-884C-03E90879A41C}" dt="2021-02-23T15:48:59.328" v="51" actId="26606"/>
          <ac:spMkLst>
            <pc:docMk/>
            <pc:sldMk cId="3636598438" sldId="256"/>
            <ac:spMk id="47" creationId="{EE04B5EB-F158-4507-90DD-BD23620C7CC9}"/>
          </ac:spMkLst>
        </pc:spChg>
        <pc:graphicFrameChg chg="add del mod">
          <ac:chgData name="Michał Pyclik" userId="6d1d9512d460d1ef" providerId="LiveId" clId="{770F3274-B124-4594-884C-03E90879A41C}" dt="2021-02-23T15:48:32.668" v="1"/>
          <ac:graphicFrameMkLst>
            <pc:docMk/>
            <pc:sldMk cId="3636598438" sldId="256"/>
            <ac:graphicFrameMk id="4" creationId="{5D583F2A-5D0B-4084-A547-4C2D4C2F8B04}"/>
          </ac:graphicFrameMkLst>
        </pc:graphicFrameChg>
      </pc:sldChg>
      <pc:sldChg chg="addSp delSp modSp mod setBg setClrOvrMap">
        <pc:chgData name="Michał Pyclik" userId="6d1d9512d460d1ef" providerId="LiveId" clId="{770F3274-B124-4594-884C-03E90879A41C}" dt="2021-02-23T16:12:32.750" v="1669" actId="20577"/>
        <pc:sldMkLst>
          <pc:docMk/>
          <pc:sldMk cId="1166270135" sldId="257"/>
        </pc:sldMkLst>
        <pc:spChg chg="mod">
          <ac:chgData name="Michał Pyclik" userId="6d1d9512d460d1ef" providerId="LiveId" clId="{770F3274-B124-4594-884C-03E90879A41C}" dt="2021-02-23T15:49:09.993" v="52" actId="26606"/>
          <ac:spMkLst>
            <pc:docMk/>
            <pc:sldMk cId="1166270135" sldId="257"/>
            <ac:spMk id="2" creationId="{5D3F5FEC-ED95-4A5D-85A1-B4CDC294F0B9}"/>
          </ac:spMkLst>
        </pc:spChg>
        <pc:spChg chg="mod">
          <ac:chgData name="Michał Pyclik" userId="6d1d9512d460d1ef" providerId="LiveId" clId="{770F3274-B124-4594-884C-03E90879A41C}" dt="2021-02-23T16:12:32.750" v="1669" actId="20577"/>
          <ac:spMkLst>
            <pc:docMk/>
            <pc:sldMk cId="1166270135" sldId="257"/>
            <ac:spMk id="3" creationId="{DB63770A-FD3D-4F81-816A-2DEB60991919}"/>
          </ac:spMkLst>
        </pc:spChg>
        <pc:spChg chg="del">
          <ac:chgData name="Michał Pyclik" userId="6d1d9512d460d1ef" providerId="LiveId" clId="{770F3274-B124-4594-884C-03E90879A41C}" dt="2021-02-23T15:49:09.993" v="52" actId="26606"/>
          <ac:spMkLst>
            <pc:docMk/>
            <pc:sldMk cId="1166270135" sldId="257"/>
            <ac:spMk id="103" creationId="{CB5DFCDA-694D-4637-8E9B-038575194349}"/>
          </ac:spMkLst>
        </pc:spChg>
        <pc:spChg chg="del">
          <ac:chgData name="Michał Pyclik" userId="6d1d9512d460d1ef" providerId="LiveId" clId="{770F3274-B124-4594-884C-03E90879A41C}" dt="2021-02-23T15:49:09.993" v="52" actId="26606"/>
          <ac:spMkLst>
            <pc:docMk/>
            <pc:sldMk cId="1166270135" sldId="257"/>
            <ac:spMk id="104" creationId="{E4DB276E-BFF1-43F5-AB90-7ABA4B9A919A}"/>
          </ac:spMkLst>
        </pc:spChg>
        <pc:spChg chg="add">
          <ac:chgData name="Michał Pyclik" userId="6d1d9512d460d1ef" providerId="LiveId" clId="{770F3274-B124-4594-884C-03E90879A41C}" dt="2021-02-23T15:49:09.993" v="52" actId="26606"/>
          <ac:spMkLst>
            <pc:docMk/>
            <pc:sldMk cId="1166270135" sldId="257"/>
            <ac:spMk id="109" creationId="{081EA652-8C6A-4E69-BEB9-170809474553}"/>
          </ac:spMkLst>
        </pc:spChg>
        <pc:spChg chg="add">
          <ac:chgData name="Michał Pyclik" userId="6d1d9512d460d1ef" providerId="LiveId" clId="{770F3274-B124-4594-884C-03E90879A41C}" dt="2021-02-23T15:49:09.993" v="52" actId="26606"/>
          <ac:spMkLst>
            <pc:docMk/>
            <pc:sldMk cId="1166270135" sldId="257"/>
            <ac:spMk id="111" creationId="{5298780A-33B9-4EA2-8F67-DE68AD62841B}"/>
          </ac:spMkLst>
        </pc:spChg>
        <pc:spChg chg="add">
          <ac:chgData name="Michał Pyclik" userId="6d1d9512d460d1ef" providerId="LiveId" clId="{770F3274-B124-4594-884C-03E90879A41C}" dt="2021-02-23T15:49:09.993" v="52" actId="26606"/>
          <ac:spMkLst>
            <pc:docMk/>
            <pc:sldMk cId="1166270135" sldId="257"/>
            <ac:spMk id="113" creationId="{7F488E8B-4E1E-4402-8935-D4E6C02615C7}"/>
          </ac:spMkLst>
        </pc:spChg>
      </pc:sldChg>
      <pc:sldChg chg="addSp delSp modSp mod setBg setClrOvrMap">
        <pc:chgData name="Michał Pyclik" userId="6d1d9512d460d1ef" providerId="LiveId" clId="{770F3274-B124-4594-884C-03E90879A41C}" dt="2021-02-23T15:56:20.154" v="511" actId="255"/>
        <pc:sldMkLst>
          <pc:docMk/>
          <pc:sldMk cId="678220985" sldId="260"/>
        </pc:sldMkLst>
        <pc:spChg chg="mod">
          <ac:chgData name="Michał Pyclik" userId="6d1d9512d460d1ef" providerId="LiveId" clId="{770F3274-B124-4594-884C-03E90879A41C}" dt="2021-02-23T15:49:13.959" v="53" actId="26606"/>
          <ac:spMkLst>
            <pc:docMk/>
            <pc:sldMk cId="678220985" sldId="260"/>
            <ac:spMk id="2" creationId="{5D3F5FEC-ED95-4A5D-85A1-B4CDC294F0B9}"/>
          </ac:spMkLst>
        </pc:spChg>
        <pc:spChg chg="mod">
          <ac:chgData name="Michał Pyclik" userId="6d1d9512d460d1ef" providerId="LiveId" clId="{770F3274-B124-4594-884C-03E90879A41C}" dt="2021-02-23T15:56:20.154" v="511" actId="255"/>
          <ac:spMkLst>
            <pc:docMk/>
            <pc:sldMk cId="678220985" sldId="260"/>
            <ac:spMk id="3" creationId="{DB63770A-FD3D-4F81-816A-2DEB60991919}"/>
          </ac:spMkLst>
        </pc:spChg>
        <pc:spChg chg="del">
          <ac:chgData name="Michał Pyclik" userId="6d1d9512d460d1ef" providerId="LiveId" clId="{770F3274-B124-4594-884C-03E90879A41C}" dt="2021-02-23T15:49:13.959" v="53" actId="26606"/>
          <ac:spMkLst>
            <pc:docMk/>
            <pc:sldMk cId="678220985" sldId="260"/>
            <ac:spMk id="32" creationId="{AD21898E-86C0-4C8A-A76C-DF33E844C87A}"/>
          </ac:spMkLst>
        </pc:spChg>
        <pc:spChg chg="del">
          <ac:chgData name="Michał Pyclik" userId="6d1d9512d460d1ef" providerId="LiveId" clId="{770F3274-B124-4594-884C-03E90879A41C}" dt="2021-02-23T15:49:13.959" v="53" actId="26606"/>
          <ac:spMkLst>
            <pc:docMk/>
            <pc:sldMk cId="678220985" sldId="260"/>
            <ac:spMk id="34" creationId="{5C8F04BD-D093-45D0-B54C-50FDB308B4EE}"/>
          </ac:spMkLst>
        </pc:spChg>
        <pc:spChg chg="add">
          <ac:chgData name="Michał Pyclik" userId="6d1d9512d460d1ef" providerId="LiveId" clId="{770F3274-B124-4594-884C-03E90879A41C}" dt="2021-02-23T15:49:13.959" v="53" actId="26606"/>
          <ac:spMkLst>
            <pc:docMk/>
            <pc:sldMk cId="678220985" sldId="260"/>
            <ac:spMk id="39" creationId="{081EA652-8C6A-4E69-BEB9-170809474553}"/>
          </ac:spMkLst>
        </pc:spChg>
        <pc:spChg chg="add">
          <ac:chgData name="Michał Pyclik" userId="6d1d9512d460d1ef" providerId="LiveId" clId="{770F3274-B124-4594-884C-03E90879A41C}" dt="2021-02-23T15:49:13.959" v="53" actId="26606"/>
          <ac:spMkLst>
            <pc:docMk/>
            <pc:sldMk cId="678220985" sldId="260"/>
            <ac:spMk id="41" creationId="{5298780A-33B9-4EA2-8F67-DE68AD62841B}"/>
          </ac:spMkLst>
        </pc:spChg>
        <pc:spChg chg="add">
          <ac:chgData name="Michał Pyclik" userId="6d1d9512d460d1ef" providerId="LiveId" clId="{770F3274-B124-4594-884C-03E90879A41C}" dt="2021-02-23T15:49:13.959" v="53" actId="26606"/>
          <ac:spMkLst>
            <pc:docMk/>
            <pc:sldMk cId="678220985" sldId="260"/>
            <ac:spMk id="43" creationId="{7F488E8B-4E1E-4402-8935-D4E6C02615C7}"/>
          </ac:spMkLst>
        </pc:spChg>
      </pc:sldChg>
      <pc:sldChg chg="addSp delSp modSp mod setBg setClrOvrMap">
        <pc:chgData name="Michał Pyclik" userId="6d1d9512d460d1ef" providerId="LiveId" clId="{770F3274-B124-4594-884C-03E90879A41C}" dt="2021-02-23T15:56:37.165" v="518" actId="20577"/>
        <pc:sldMkLst>
          <pc:docMk/>
          <pc:sldMk cId="2773020274" sldId="261"/>
        </pc:sldMkLst>
        <pc:spChg chg="mod">
          <ac:chgData name="Michał Pyclik" userId="6d1d9512d460d1ef" providerId="LiveId" clId="{770F3274-B124-4594-884C-03E90879A41C}" dt="2021-02-23T15:56:37.165" v="518" actId="20577"/>
          <ac:spMkLst>
            <pc:docMk/>
            <pc:sldMk cId="2773020274" sldId="261"/>
            <ac:spMk id="3" creationId="{4B5461AA-E8EA-417D-BE93-092285967559}"/>
          </ac:spMkLst>
        </pc:spChg>
        <pc:spChg chg="del">
          <ac:chgData name="Michał Pyclik" userId="6d1d9512d460d1ef" providerId="LiveId" clId="{770F3274-B124-4594-884C-03E90879A41C}" dt="2021-02-23T15:49:16.805" v="54" actId="26606"/>
          <ac:spMkLst>
            <pc:docMk/>
            <pc:sldMk cId="2773020274" sldId="261"/>
            <ac:spMk id="43" creationId="{CB5DFCDA-694D-4637-8E9B-038575194349}"/>
          </ac:spMkLst>
        </pc:spChg>
        <pc:spChg chg="del">
          <ac:chgData name="Michał Pyclik" userId="6d1d9512d460d1ef" providerId="LiveId" clId="{770F3274-B124-4594-884C-03E90879A41C}" dt="2021-02-23T15:49:16.805" v="54" actId="26606"/>
          <ac:spMkLst>
            <pc:docMk/>
            <pc:sldMk cId="2773020274" sldId="261"/>
            <ac:spMk id="45" creationId="{E4DB276E-BFF1-43F5-AB90-7ABA4B9A919A}"/>
          </ac:spMkLst>
        </pc:spChg>
        <pc:spChg chg="add">
          <ac:chgData name="Michał Pyclik" userId="6d1d9512d460d1ef" providerId="LiveId" clId="{770F3274-B124-4594-884C-03E90879A41C}" dt="2021-02-23T15:49:16.805" v="54" actId="26606"/>
          <ac:spMkLst>
            <pc:docMk/>
            <pc:sldMk cId="2773020274" sldId="261"/>
            <ac:spMk id="50" creationId="{081EA652-8C6A-4E69-BEB9-170809474553}"/>
          </ac:spMkLst>
        </pc:spChg>
        <pc:spChg chg="add">
          <ac:chgData name="Michał Pyclik" userId="6d1d9512d460d1ef" providerId="LiveId" clId="{770F3274-B124-4594-884C-03E90879A41C}" dt="2021-02-23T15:49:16.805" v="54" actId="26606"/>
          <ac:spMkLst>
            <pc:docMk/>
            <pc:sldMk cId="2773020274" sldId="261"/>
            <ac:spMk id="52" creationId="{5298780A-33B9-4EA2-8F67-DE68AD62841B}"/>
          </ac:spMkLst>
        </pc:spChg>
        <pc:spChg chg="add">
          <ac:chgData name="Michał Pyclik" userId="6d1d9512d460d1ef" providerId="LiveId" clId="{770F3274-B124-4594-884C-03E90879A41C}" dt="2021-02-23T15:49:16.805" v="54" actId="26606"/>
          <ac:spMkLst>
            <pc:docMk/>
            <pc:sldMk cId="2773020274" sldId="261"/>
            <ac:spMk id="54" creationId="{7F488E8B-4E1E-4402-8935-D4E6C02615C7}"/>
          </ac:spMkLst>
        </pc:spChg>
      </pc:sldChg>
      <pc:sldChg chg="addSp delSp modSp mod">
        <pc:chgData name="Michał Pyclik" userId="6d1d9512d460d1ef" providerId="LiveId" clId="{770F3274-B124-4594-884C-03E90879A41C}" dt="2021-02-23T16:07:10.551" v="1355" actId="20577"/>
        <pc:sldMkLst>
          <pc:docMk/>
          <pc:sldMk cId="3529883448" sldId="262"/>
        </pc:sldMkLst>
        <pc:spChg chg="mod">
          <ac:chgData name="Michał Pyclik" userId="6d1d9512d460d1ef" providerId="LiveId" clId="{770F3274-B124-4594-884C-03E90879A41C}" dt="2021-02-23T16:05:07.528" v="1214" actId="1076"/>
          <ac:spMkLst>
            <pc:docMk/>
            <pc:sldMk cId="3529883448" sldId="262"/>
            <ac:spMk id="2" creationId="{5D3F5FEC-ED95-4A5D-85A1-B4CDC294F0B9}"/>
          </ac:spMkLst>
        </pc:spChg>
        <pc:spChg chg="mod">
          <ac:chgData name="Michał Pyclik" userId="6d1d9512d460d1ef" providerId="LiveId" clId="{770F3274-B124-4594-884C-03E90879A41C}" dt="2021-02-23T16:07:10.551" v="1355" actId="20577"/>
          <ac:spMkLst>
            <pc:docMk/>
            <pc:sldMk cId="3529883448" sldId="262"/>
            <ac:spMk id="3" creationId="{DB63770A-FD3D-4F81-816A-2DEB60991919}"/>
          </ac:spMkLst>
        </pc:spChg>
        <pc:spChg chg="del">
          <ac:chgData name="Michał Pyclik" userId="6d1d9512d460d1ef" providerId="LiveId" clId="{770F3274-B124-4594-884C-03E90879A41C}" dt="2021-02-23T15:57:50.049" v="523" actId="26606"/>
          <ac:spMkLst>
            <pc:docMk/>
            <pc:sldMk cId="3529883448" sldId="262"/>
            <ac:spMk id="85" creationId="{D55CD764-972B-4CA5-A885-53E55C63E174}"/>
          </ac:spMkLst>
        </pc:spChg>
        <pc:spChg chg="del">
          <ac:chgData name="Michał Pyclik" userId="6d1d9512d460d1ef" providerId="LiveId" clId="{770F3274-B124-4594-884C-03E90879A41C}" dt="2021-02-23T15:57:50.049" v="523" actId="26606"/>
          <ac:spMkLst>
            <pc:docMk/>
            <pc:sldMk cId="3529883448" sldId="262"/>
            <ac:spMk id="87" creationId="{34165AB3-7006-4430-BCE3-25476BE13322}"/>
          </ac:spMkLst>
        </pc:spChg>
        <pc:spChg chg="del">
          <ac:chgData name="Michał Pyclik" userId="6d1d9512d460d1ef" providerId="LiveId" clId="{770F3274-B124-4594-884C-03E90879A41C}" dt="2021-02-23T15:57:50.049" v="523" actId="26606"/>
          <ac:spMkLst>
            <pc:docMk/>
            <pc:sldMk cId="3529883448" sldId="262"/>
            <ac:spMk id="111" creationId="{E3E51905-F374-4E1A-97CF-B741584B74D5}"/>
          </ac:spMkLst>
        </pc:spChg>
        <pc:spChg chg="add">
          <ac:chgData name="Michał Pyclik" userId="6d1d9512d460d1ef" providerId="LiveId" clId="{770F3274-B124-4594-884C-03E90879A41C}" dt="2021-02-23T15:57:50.049" v="523" actId="26606"/>
          <ac:spMkLst>
            <pc:docMk/>
            <pc:sldMk cId="3529883448" sldId="262"/>
            <ac:spMk id="116" creationId="{081EA652-8C6A-4E69-BEB9-170809474553}"/>
          </ac:spMkLst>
        </pc:spChg>
        <pc:spChg chg="add">
          <ac:chgData name="Michał Pyclik" userId="6d1d9512d460d1ef" providerId="LiveId" clId="{770F3274-B124-4594-884C-03E90879A41C}" dt="2021-02-23T15:57:50.049" v="523" actId="26606"/>
          <ac:spMkLst>
            <pc:docMk/>
            <pc:sldMk cId="3529883448" sldId="262"/>
            <ac:spMk id="118" creationId="{5298780A-33B9-4EA2-8F67-DE68AD62841B}"/>
          </ac:spMkLst>
        </pc:spChg>
        <pc:spChg chg="add">
          <ac:chgData name="Michał Pyclik" userId="6d1d9512d460d1ef" providerId="LiveId" clId="{770F3274-B124-4594-884C-03E90879A41C}" dt="2021-02-23T15:57:50.049" v="523" actId="26606"/>
          <ac:spMkLst>
            <pc:docMk/>
            <pc:sldMk cId="3529883448" sldId="262"/>
            <ac:spMk id="120" creationId="{7F488E8B-4E1E-4402-8935-D4E6C02615C7}"/>
          </ac:spMkLst>
        </pc:spChg>
        <pc:grpChg chg="del">
          <ac:chgData name="Michał Pyclik" userId="6d1d9512d460d1ef" providerId="LiveId" clId="{770F3274-B124-4594-884C-03E90879A41C}" dt="2021-02-23T15:57:50.049" v="523" actId="26606"/>
          <ac:grpSpMkLst>
            <pc:docMk/>
            <pc:sldMk cId="3529883448" sldId="262"/>
            <ac:grpSpMk id="89" creationId="{C57F67D8-2BFF-4661-AFAF-E2CE8B7DCE81}"/>
          </ac:grpSpMkLst>
        </pc:grpChg>
      </pc:sldChg>
      <pc:sldChg chg="addSp delSp modSp mod">
        <pc:chgData name="Michał Pyclik" userId="6d1d9512d460d1ef" providerId="LiveId" clId="{770F3274-B124-4594-884C-03E90879A41C}" dt="2021-02-23T16:13:19.500" v="1681" actId="113"/>
        <pc:sldMkLst>
          <pc:docMk/>
          <pc:sldMk cId="317403593" sldId="267"/>
        </pc:sldMkLst>
        <pc:spChg chg="mod">
          <ac:chgData name="Michał Pyclik" userId="6d1d9512d460d1ef" providerId="LiveId" clId="{770F3274-B124-4594-884C-03E90879A41C}" dt="2021-02-23T16:13:07.037" v="1674" actId="1076"/>
          <ac:spMkLst>
            <pc:docMk/>
            <pc:sldMk cId="317403593" sldId="267"/>
            <ac:spMk id="2" creationId="{CAF01737-518B-4FF8-9E90-5C43C3F3688A}"/>
          </ac:spMkLst>
        </pc:spChg>
        <pc:spChg chg="del">
          <ac:chgData name="Michał Pyclik" userId="6d1d9512d460d1ef" providerId="LiveId" clId="{770F3274-B124-4594-884C-03E90879A41C}" dt="2021-02-23T16:13:01.546" v="1672" actId="26606"/>
          <ac:spMkLst>
            <pc:docMk/>
            <pc:sldMk cId="317403593" sldId="267"/>
            <ac:spMk id="12" creationId="{7F57BEA8-497D-4AA8-8A18-BDCD696B25FE}"/>
          </ac:spMkLst>
        </pc:spChg>
        <pc:spChg chg="add">
          <ac:chgData name="Michał Pyclik" userId="6d1d9512d460d1ef" providerId="LiveId" clId="{770F3274-B124-4594-884C-03E90879A41C}" dt="2021-02-23T16:13:01.546" v="1672" actId="26606"/>
          <ac:spMkLst>
            <pc:docMk/>
            <pc:sldMk cId="317403593" sldId="267"/>
            <ac:spMk id="21" creationId="{19D32F93-50AC-4C46-A5DB-291C60DDB7BD}"/>
          </ac:spMkLst>
        </pc:spChg>
        <pc:spChg chg="add">
          <ac:chgData name="Michał Pyclik" userId="6d1d9512d460d1ef" providerId="LiveId" clId="{770F3274-B124-4594-884C-03E90879A41C}" dt="2021-02-23T16:13:01.546" v="1672" actId="26606"/>
          <ac:spMkLst>
            <pc:docMk/>
            <pc:sldMk cId="317403593" sldId="267"/>
            <ac:spMk id="23" creationId="{827DC2C4-B485-428A-BF4A-472D2967F47F}"/>
          </ac:spMkLst>
        </pc:spChg>
        <pc:spChg chg="add">
          <ac:chgData name="Michał Pyclik" userId="6d1d9512d460d1ef" providerId="LiveId" clId="{770F3274-B124-4594-884C-03E90879A41C}" dt="2021-02-23T16:13:01.546" v="1672" actId="26606"/>
          <ac:spMkLst>
            <pc:docMk/>
            <pc:sldMk cId="317403593" sldId="267"/>
            <ac:spMk id="25" creationId="{EE04B5EB-F158-4507-90DD-BD23620C7CC9}"/>
          </ac:spMkLst>
        </pc:spChg>
        <pc:graphicFrameChg chg="add mod modGraphic">
          <ac:chgData name="Michał Pyclik" userId="6d1d9512d460d1ef" providerId="LiveId" clId="{770F3274-B124-4594-884C-03E90879A41C}" dt="2021-02-23T16:13:19.500" v="1681" actId="113"/>
          <ac:graphicFrameMkLst>
            <pc:docMk/>
            <pc:sldMk cId="317403593" sldId="267"/>
            <ac:graphicFrameMk id="5" creationId="{8A6F1CB6-2FB1-4CBA-B352-B14F3061A2C1}"/>
          </ac:graphicFrameMkLst>
        </pc:graphicFrameChg>
        <pc:cxnChg chg="del">
          <ac:chgData name="Michał Pyclik" userId="6d1d9512d460d1ef" providerId="LiveId" clId="{770F3274-B124-4594-884C-03E90879A41C}" dt="2021-02-23T16:13:01.546" v="1672" actId="26606"/>
          <ac:cxnSpMkLst>
            <pc:docMk/>
            <pc:sldMk cId="317403593" sldId="267"/>
            <ac:cxnSpMk id="10" creationId="{D2E961F1-4A28-4A5F-BBD4-6E400E5E6C75}"/>
          </ac:cxnSpMkLst>
        </pc:cxnChg>
        <pc:cxnChg chg="del">
          <ac:chgData name="Michał Pyclik" userId="6d1d9512d460d1ef" providerId="LiveId" clId="{770F3274-B124-4594-884C-03E90879A41C}" dt="2021-02-23T16:13:01.546" v="1672" actId="26606"/>
          <ac:cxnSpMkLst>
            <pc:docMk/>
            <pc:sldMk cId="317403593" sldId="267"/>
            <ac:cxnSpMk id="14" creationId="{A82415D3-DDE5-4D63-8CB3-23A5EC581B27}"/>
          </ac:cxnSpMkLst>
        </pc:cxnChg>
        <pc:cxnChg chg="del">
          <ac:chgData name="Michał Pyclik" userId="6d1d9512d460d1ef" providerId="LiveId" clId="{770F3274-B124-4594-884C-03E90879A41C}" dt="2021-02-23T16:13:01.546" v="1672" actId="26606"/>
          <ac:cxnSpMkLst>
            <pc:docMk/>
            <pc:sldMk cId="317403593" sldId="267"/>
            <ac:cxnSpMk id="16" creationId="{AD7193FB-6AE6-4B3B-8F89-56B55DD63B4D}"/>
          </ac:cxnSpMkLst>
        </pc:cxnChg>
      </pc:sldChg>
      <pc:sldChg chg="del">
        <pc:chgData name="Michał Pyclik" userId="6d1d9512d460d1ef" providerId="LiveId" clId="{770F3274-B124-4594-884C-03E90879A41C}" dt="2021-02-23T16:13:55.384" v="1685" actId="2696"/>
        <pc:sldMkLst>
          <pc:docMk/>
          <pc:sldMk cId="7603465" sldId="268"/>
        </pc:sldMkLst>
      </pc:sldChg>
      <pc:sldChg chg="addSp delSp modSp mod setClrOvrMap">
        <pc:chgData name="Michał Pyclik" userId="6d1d9512d460d1ef" providerId="LiveId" clId="{770F3274-B124-4594-884C-03E90879A41C}" dt="2021-02-23T16:23:36.827" v="1942" actId="26606"/>
        <pc:sldMkLst>
          <pc:docMk/>
          <pc:sldMk cId="163805568" sldId="269"/>
        </pc:sldMkLst>
        <pc:spChg chg="mod">
          <ac:chgData name="Michał Pyclik" userId="6d1d9512d460d1ef" providerId="LiveId" clId="{770F3274-B124-4594-884C-03E90879A41C}" dt="2021-02-23T16:23:36.827" v="1942" actId="26606"/>
          <ac:spMkLst>
            <pc:docMk/>
            <pc:sldMk cId="163805568" sldId="269"/>
            <ac:spMk id="2" creationId="{CAF01737-518B-4FF8-9E90-5C43C3F3688A}"/>
          </ac:spMkLst>
        </pc:spChg>
        <pc:spChg chg="mod">
          <ac:chgData name="Michał Pyclik" userId="6d1d9512d460d1ef" providerId="LiveId" clId="{770F3274-B124-4594-884C-03E90879A41C}" dt="2021-02-23T16:23:36.827" v="1942" actId="26606"/>
          <ac:spMkLst>
            <pc:docMk/>
            <pc:sldMk cId="163805568" sldId="269"/>
            <ac:spMk id="3" creationId="{1436EBC3-D4D5-4A89-9B48-F7A4500A65B7}"/>
          </ac:spMkLst>
        </pc:spChg>
        <pc:spChg chg="del">
          <ac:chgData name="Michał Pyclik" userId="6d1d9512d460d1ef" providerId="LiveId" clId="{770F3274-B124-4594-884C-03E90879A41C}" dt="2021-02-23T16:23:36.827" v="1942" actId="26606"/>
          <ac:spMkLst>
            <pc:docMk/>
            <pc:sldMk cId="163805568" sldId="269"/>
            <ac:spMk id="90" creationId="{9228552E-C8B1-4A80-8448-0787CE0FC704}"/>
          </ac:spMkLst>
        </pc:spChg>
        <pc:spChg chg="add">
          <ac:chgData name="Michał Pyclik" userId="6d1d9512d460d1ef" providerId="LiveId" clId="{770F3274-B124-4594-884C-03E90879A41C}" dt="2021-02-23T16:23:36.827" v="1942" actId="26606"/>
          <ac:spMkLst>
            <pc:docMk/>
            <pc:sldMk cId="163805568" sldId="269"/>
            <ac:spMk id="95" creationId="{081EA652-8C6A-4E69-BEB9-170809474553}"/>
          </ac:spMkLst>
        </pc:spChg>
        <pc:spChg chg="add">
          <ac:chgData name="Michał Pyclik" userId="6d1d9512d460d1ef" providerId="LiveId" clId="{770F3274-B124-4594-884C-03E90879A41C}" dt="2021-02-23T16:23:36.827" v="1942" actId="26606"/>
          <ac:spMkLst>
            <pc:docMk/>
            <pc:sldMk cId="163805568" sldId="269"/>
            <ac:spMk id="97" creationId="{5298780A-33B9-4EA2-8F67-DE68AD62841B}"/>
          </ac:spMkLst>
        </pc:spChg>
        <pc:spChg chg="add">
          <ac:chgData name="Michał Pyclik" userId="6d1d9512d460d1ef" providerId="LiveId" clId="{770F3274-B124-4594-884C-03E90879A41C}" dt="2021-02-23T16:23:36.827" v="1942" actId="26606"/>
          <ac:spMkLst>
            <pc:docMk/>
            <pc:sldMk cId="163805568" sldId="269"/>
            <ac:spMk id="99" creationId="{7F488E8B-4E1E-4402-8935-D4E6C02615C7}"/>
          </ac:spMkLst>
        </pc:spChg>
        <pc:picChg chg="del">
          <ac:chgData name="Michał Pyclik" userId="6d1d9512d460d1ef" providerId="LiveId" clId="{770F3274-B124-4594-884C-03E90879A41C}" dt="2021-02-23T16:23:32.462" v="1941" actId="478"/>
          <ac:picMkLst>
            <pc:docMk/>
            <pc:sldMk cId="163805568" sldId="269"/>
            <ac:picMk id="86" creationId="{9C3A7F12-0168-4C6E-93AA-5A6ACF484F54}"/>
          </ac:picMkLst>
        </pc:picChg>
      </pc:sldChg>
      <pc:sldChg chg="modSp">
        <pc:chgData name="Michał Pyclik" userId="6d1d9512d460d1ef" providerId="LiveId" clId="{770F3274-B124-4594-884C-03E90879A41C}" dt="2021-02-23T16:12:46.204" v="1670" actId="12100"/>
        <pc:sldMkLst>
          <pc:docMk/>
          <pc:sldMk cId="3786083237" sldId="283"/>
        </pc:sldMkLst>
        <pc:graphicFrameChg chg="mod">
          <ac:chgData name="Michał Pyclik" userId="6d1d9512d460d1ef" providerId="LiveId" clId="{770F3274-B124-4594-884C-03E90879A41C}" dt="2021-02-23T16:12:46.204" v="1670" actId="12100"/>
          <ac:graphicFrameMkLst>
            <pc:docMk/>
            <pc:sldMk cId="3786083237" sldId="283"/>
            <ac:graphicFrameMk id="2" creationId="{9D30251B-198A-448C-B0CE-2DAE16F92312}"/>
          </ac:graphicFrameMkLst>
        </pc:graphicFrameChg>
      </pc:sldChg>
      <pc:sldChg chg="addSp delSp modSp mod">
        <pc:chgData name="Michał Pyclik" userId="6d1d9512d460d1ef" providerId="LiveId" clId="{770F3274-B124-4594-884C-03E90879A41C}" dt="2021-02-23T16:09:11.098" v="1474"/>
        <pc:sldMkLst>
          <pc:docMk/>
          <pc:sldMk cId="39300856" sldId="284"/>
        </pc:sldMkLst>
        <pc:spChg chg="mod">
          <ac:chgData name="Michał Pyclik" userId="6d1d9512d460d1ef" providerId="LiveId" clId="{770F3274-B124-4594-884C-03E90879A41C}" dt="2021-02-23T16:07:45.998" v="1357" actId="26606"/>
          <ac:spMkLst>
            <pc:docMk/>
            <pc:sldMk cId="39300856" sldId="284"/>
            <ac:spMk id="2" creationId="{4358A3FF-F177-4159-8663-8B3FAB10D6C5}"/>
          </ac:spMkLst>
        </pc:spChg>
        <pc:spChg chg="del">
          <ac:chgData name="Michał Pyclik" userId="6d1d9512d460d1ef" providerId="LiveId" clId="{770F3274-B124-4594-884C-03E90879A41C}" dt="2021-02-23T16:07:45.998" v="1357" actId="26606"/>
          <ac:spMkLst>
            <pc:docMk/>
            <pc:sldMk cId="39300856" sldId="284"/>
            <ac:spMk id="41" creationId="{85016AEC-0320-4ED0-8ECB-FE11DDDFE17A}"/>
          </ac:spMkLst>
        </pc:spChg>
        <pc:spChg chg="del">
          <ac:chgData name="Michał Pyclik" userId="6d1d9512d460d1ef" providerId="LiveId" clId="{770F3274-B124-4594-884C-03E90879A41C}" dt="2021-02-23T16:07:45.998" v="1357" actId="26606"/>
          <ac:spMkLst>
            <pc:docMk/>
            <pc:sldMk cId="39300856" sldId="284"/>
            <ac:spMk id="43" creationId="{CCB2C00A-E659-4691-AFB4-28255172920B}"/>
          </ac:spMkLst>
        </pc:spChg>
        <pc:spChg chg="del">
          <ac:chgData name="Michał Pyclik" userId="6d1d9512d460d1ef" providerId="LiveId" clId="{770F3274-B124-4594-884C-03E90879A41C}" dt="2021-02-23T16:07:45.998" v="1357" actId="26606"/>
          <ac:spMkLst>
            <pc:docMk/>
            <pc:sldMk cId="39300856" sldId="284"/>
            <ac:spMk id="45" creationId="{B78FD84C-74B5-451D-8F0A-1E19EC3D9DAC}"/>
          </ac:spMkLst>
        </pc:spChg>
        <pc:spChg chg="add">
          <ac:chgData name="Michał Pyclik" userId="6d1d9512d460d1ef" providerId="LiveId" clId="{770F3274-B124-4594-884C-03E90879A41C}" dt="2021-02-23T16:07:45.998" v="1357" actId="26606"/>
          <ac:spMkLst>
            <pc:docMk/>
            <pc:sldMk cId="39300856" sldId="284"/>
            <ac:spMk id="50" creationId="{955A2079-FA98-4876-80F0-72364A7D2EA4}"/>
          </ac:spMkLst>
        </pc:spChg>
        <pc:graphicFrameChg chg="mod modGraphic">
          <ac:chgData name="Michał Pyclik" userId="6d1d9512d460d1ef" providerId="LiveId" clId="{770F3274-B124-4594-884C-03E90879A41C}" dt="2021-02-23T16:09:11.098" v="1474"/>
          <ac:graphicFrameMkLst>
            <pc:docMk/>
            <pc:sldMk cId="39300856" sldId="284"/>
            <ac:graphicFrameMk id="6" creationId="{F09277A2-25A7-43A4-80C6-D79664AEEEE5}"/>
          </ac:graphicFrameMkLst>
        </pc:graphicFrameChg>
      </pc:sldChg>
      <pc:sldChg chg="del">
        <pc:chgData name="Michał Pyclik" userId="6d1d9512d460d1ef" providerId="LiveId" clId="{770F3274-B124-4594-884C-03E90879A41C}" dt="2021-02-23T16:11:15.419" v="1652" actId="47"/>
        <pc:sldMkLst>
          <pc:docMk/>
          <pc:sldMk cId="2033026073" sldId="285"/>
        </pc:sldMkLst>
      </pc:sldChg>
      <pc:sldChg chg="del">
        <pc:chgData name="Michał Pyclik" userId="6d1d9512d460d1ef" providerId="LiveId" clId="{770F3274-B124-4594-884C-03E90879A41C}" dt="2021-02-23T16:09:37.797" v="1477" actId="47"/>
        <pc:sldMkLst>
          <pc:docMk/>
          <pc:sldMk cId="2085891405" sldId="286"/>
        </pc:sldMkLst>
      </pc:sldChg>
      <pc:sldChg chg="addSp delSp modSp mod setBg setClrOvrMap">
        <pc:chgData name="Michał Pyclik" userId="6d1d9512d460d1ef" providerId="LiveId" clId="{770F3274-B124-4594-884C-03E90879A41C}" dt="2021-02-23T16:19:18.015" v="1778" actId="403"/>
        <pc:sldMkLst>
          <pc:docMk/>
          <pc:sldMk cId="3819317856" sldId="287"/>
        </pc:sldMkLst>
        <pc:spChg chg="mod">
          <ac:chgData name="Michał Pyclik" userId="6d1d9512d460d1ef" providerId="LiveId" clId="{770F3274-B124-4594-884C-03E90879A41C}" dt="2021-02-23T16:15:10.365" v="1714" actId="26606"/>
          <ac:spMkLst>
            <pc:docMk/>
            <pc:sldMk cId="3819317856" sldId="287"/>
            <ac:spMk id="2" creationId="{CAF01737-518B-4FF8-9E90-5C43C3F3688A}"/>
          </ac:spMkLst>
        </pc:spChg>
        <pc:spChg chg="mod ord">
          <ac:chgData name="Michał Pyclik" userId="6d1d9512d460d1ef" providerId="LiveId" clId="{770F3274-B124-4594-884C-03E90879A41C}" dt="2021-02-23T16:19:18.015" v="1778" actId="403"/>
          <ac:spMkLst>
            <pc:docMk/>
            <pc:sldMk cId="3819317856" sldId="287"/>
            <ac:spMk id="3" creationId="{1436EBC3-D4D5-4A89-9B48-F7A4500A65B7}"/>
          </ac:spMkLst>
        </pc:spChg>
        <pc:spChg chg="add">
          <ac:chgData name="Michał Pyclik" userId="6d1d9512d460d1ef" providerId="LiveId" clId="{770F3274-B124-4594-884C-03E90879A41C}" dt="2021-02-23T16:15:10.365" v="1714" actId="26606"/>
          <ac:spMkLst>
            <pc:docMk/>
            <pc:sldMk cId="3819317856" sldId="287"/>
            <ac:spMk id="69" creationId="{73C994B4-9721-4148-9EEC-6793CECDE8DD}"/>
          </ac:spMkLst>
        </pc:spChg>
        <pc:spChg chg="add">
          <ac:chgData name="Michał Pyclik" userId="6d1d9512d460d1ef" providerId="LiveId" clId="{770F3274-B124-4594-884C-03E90879A41C}" dt="2021-02-23T16:15:10.365" v="1714" actId="26606"/>
          <ac:spMkLst>
            <pc:docMk/>
            <pc:sldMk cId="3819317856" sldId="287"/>
            <ac:spMk id="71" creationId="{F9D95E49-763A-4886-B038-82F734740554}"/>
          </ac:spMkLst>
        </pc:spChg>
        <pc:spChg chg="add">
          <ac:chgData name="Michał Pyclik" userId="6d1d9512d460d1ef" providerId="LiveId" clId="{770F3274-B124-4594-884C-03E90879A41C}" dt="2021-02-23T16:15:10.365" v="1714" actId="26606"/>
          <ac:spMkLst>
            <pc:docMk/>
            <pc:sldMk cId="3819317856" sldId="287"/>
            <ac:spMk id="73" creationId="{99B60357-232D-4489-8786-BF4E4F74BA76}"/>
          </ac:spMkLst>
        </pc:spChg>
        <pc:spChg chg="add">
          <ac:chgData name="Michał Pyclik" userId="6d1d9512d460d1ef" providerId="LiveId" clId="{770F3274-B124-4594-884C-03E90879A41C}" dt="2021-02-23T16:15:10.365" v="1714" actId="26606"/>
          <ac:spMkLst>
            <pc:docMk/>
            <pc:sldMk cId="3819317856" sldId="287"/>
            <ac:spMk id="75" creationId="{28928A89-D0B3-42AC-80FB-CA7D445693CB}"/>
          </ac:spMkLst>
        </pc:spChg>
        <pc:spChg chg="del">
          <ac:chgData name="Michał Pyclik" userId="6d1d9512d460d1ef" providerId="LiveId" clId="{770F3274-B124-4594-884C-03E90879A41C}" dt="2021-02-23T16:15:10.365" v="1714" actId="26606"/>
          <ac:spMkLst>
            <pc:docMk/>
            <pc:sldMk cId="3819317856" sldId="287"/>
            <ac:spMk id="192" creationId="{357DD0D3-F869-46D0-944C-6EC60E19E351}"/>
          </ac:spMkLst>
        </pc:spChg>
        <pc:picChg chg="add mod">
          <ac:chgData name="Michał Pyclik" userId="6d1d9512d460d1ef" providerId="LiveId" clId="{770F3274-B124-4594-884C-03E90879A41C}" dt="2021-02-23T16:15:10.365" v="1714" actId="26606"/>
          <ac:picMkLst>
            <pc:docMk/>
            <pc:sldMk cId="3819317856" sldId="287"/>
            <ac:picMk id="5" creationId="{9DF13A43-A91F-410A-8148-977A30C35D8B}"/>
          </ac:picMkLst>
        </pc:picChg>
        <pc:picChg chg="del">
          <ac:chgData name="Michał Pyclik" userId="6d1d9512d460d1ef" providerId="LiveId" clId="{770F3274-B124-4594-884C-03E90879A41C}" dt="2021-02-23T16:15:02.918" v="1712" actId="478"/>
          <ac:picMkLst>
            <pc:docMk/>
            <pc:sldMk cId="3819317856" sldId="287"/>
            <ac:picMk id="1028" creationId="{40198F06-D04D-41FF-A4F2-B417765BD415}"/>
          </ac:picMkLst>
        </pc:picChg>
        <pc:cxnChg chg="add">
          <ac:chgData name="Michał Pyclik" userId="6d1d9512d460d1ef" providerId="LiveId" clId="{770F3274-B124-4594-884C-03E90879A41C}" dt="2021-02-23T16:15:10.365" v="1714" actId="26606"/>
          <ac:cxnSpMkLst>
            <pc:docMk/>
            <pc:sldMk cId="3819317856" sldId="287"/>
            <ac:cxnSpMk id="77" creationId="{F085D7B9-E066-4923-8CB7-294BF306296A}"/>
          </ac:cxnSpMkLst>
        </pc:cxnChg>
        <pc:cxnChg chg="add">
          <ac:chgData name="Michał Pyclik" userId="6d1d9512d460d1ef" providerId="LiveId" clId="{770F3274-B124-4594-884C-03E90879A41C}" dt="2021-02-23T16:15:10.365" v="1714" actId="26606"/>
          <ac:cxnSpMkLst>
            <pc:docMk/>
            <pc:sldMk cId="3819317856" sldId="287"/>
            <ac:cxnSpMk id="79" creationId="{25443840-A796-4C43-8DC1-1B738EFEC522}"/>
          </ac:cxnSpMkLst>
        </pc:cxnChg>
      </pc:sldChg>
      <pc:sldChg chg="modSp mod">
        <pc:chgData name="Michał Pyclik" userId="6d1d9512d460d1ef" providerId="LiveId" clId="{770F3274-B124-4594-884C-03E90879A41C}" dt="2021-02-23T16:22:00.127" v="1795" actId="20577"/>
        <pc:sldMkLst>
          <pc:docMk/>
          <pc:sldMk cId="1766253362" sldId="291"/>
        </pc:sldMkLst>
        <pc:spChg chg="mod">
          <ac:chgData name="Michał Pyclik" userId="6d1d9512d460d1ef" providerId="LiveId" clId="{770F3274-B124-4594-884C-03E90879A41C}" dt="2021-02-23T16:22:00.127" v="1795" actId="20577"/>
          <ac:spMkLst>
            <pc:docMk/>
            <pc:sldMk cId="1766253362" sldId="291"/>
            <ac:spMk id="3" creationId="{1436EBC3-D4D5-4A89-9B48-F7A4500A65B7}"/>
          </ac:spMkLst>
        </pc:spChg>
      </pc:sldChg>
      <pc:sldChg chg="addSp delSp modSp mod">
        <pc:chgData name="Michał Pyclik" userId="6d1d9512d460d1ef" providerId="LiveId" clId="{770F3274-B124-4594-884C-03E90879A41C}" dt="2021-02-23T16:04:17.344" v="1127" actId="6549"/>
        <pc:sldMkLst>
          <pc:docMk/>
          <pc:sldMk cId="4253730854" sldId="293"/>
        </pc:sldMkLst>
        <pc:spChg chg="mod">
          <ac:chgData name="Michał Pyclik" userId="6d1d9512d460d1ef" providerId="LiveId" clId="{770F3274-B124-4594-884C-03E90879A41C}" dt="2021-02-23T16:04:17.344" v="1127" actId="6549"/>
          <ac:spMkLst>
            <pc:docMk/>
            <pc:sldMk cId="4253730854" sldId="293"/>
            <ac:spMk id="3" creationId="{DB63770A-FD3D-4F81-816A-2DEB60991919}"/>
          </ac:spMkLst>
        </pc:spChg>
        <pc:spChg chg="add del mod">
          <ac:chgData name="Michał Pyclik" userId="6d1d9512d460d1ef" providerId="LiveId" clId="{770F3274-B124-4594-884C-03E90879A41C}" dt="2021-02-23T16:00:50.228" v="905" actId="478"/>
          <ac:spMkLst>
            <pc:docMk/>
            <pc:sldMk cId="4253730854" sldId="293"/>
            <ac:spMk id="4" creationId="{C01C16EA-4DA6-4CE8-B5D1-A282726A6F25}"/>
          </ac:spMkLst>
        </pc:spChg>
        <pc:spChg chg="del">
          <ac:chgData name="Michał Pyclik" userId="6d1d9512d460d1ef" providerId="LiveId" clId="{770F3274-B124-4594-884C-03E90879A41C}" dt="2021-02-23T16:00:48.361" v="904" actId="478"/>
          <ac:spMkLst>
            <pc:docMk/>
            <pc:sldMk cId="4253730854" sldId="293"/>
            <ac:spMk id="5" creationId="{E3120835-199C-4106-8FAF-5402545536CC}"/>
          </ac:spMkLst>
        </pc:spChg>
        <pc:spChg chg="del">
          <ac:chgData name="Michał Pyclik" userId="6d1d9512d460d1ef" providerId="LiveId" clId="{770F3274-B124-4594-884C-03E90879A41C}" dt="2021-02-23T16:00:55.689" v="906" actId="26606"/>
          <ac:spMkLst>
            <pc:docMk/>
            <pc:sldMk cId="4253730854" sldId="293"/>
            <ac:spMk id="85" creationId="{D55CD764-972B-4CA5-A885-53E55C63E174}"/>
          </ac:spMkLst>
        </pc:spChg>
        <pc:spChg chg="del">
          <ac:chgData name="Michał Pyclik" userId="6d1d9512d460d1ef" providerId="LiveId" clId="{770F3274-B124-4594-884C-03E90879A41C}" dt="2021-02-23T16:00:55.689" v="906" actId="26606"/>
          <ac:spMkLst>
            <pc:docMk/>
            <pc:sldMk cId="4253730854" sldId="293"/>
            <ac:spMk id="87" creationId="{34165AB3-7006-4430-BCE3-25476BE13322}"/>
          </ac:spMkLst>
        </pc:spChg>
        <pc:spChg chg="del">
          <ac:chgData name="Michał Pyclik" userId="6d1d9512d460d1ef" providerId="LiveId" clId="{770F3274-B124-4594-884C-03E90879A41C}" dt="2021-02-23T16:00:55.689" v="906" actId="26606"/>
          <ac:spMkLst>
            <pc:docMk/>
            <pc:sldMk cId="4253730854" sldId="293"/>
            <ac:spMk id="111" creationId="{E3E51905-F374-4E1A-97CF-B741584B74D5}"/>
          </ac:spMkLst>
        </pc:spChg>
        <pc:spChg chg="add">
          <ac:chgData name="Michał Pyclik" userId="6d1d9512d460d1ef" providerId="LiveId" clId="{770F3274-B124-4594-884C-03E90879A41C}" dt="2021-02-23T16:00:55.689" v="906" actId="26606"/>
          <ac:spMkLst>
            <pc:docMk/>
            <pc:sldMk cId="4253730854" sldId="293"/>
            <ac:spMk id="116" creationId="{081EA652-8C6A-4E69-BEB9-170809474553}"/>
          </ac:spMkLst>
        </pc:spChg>
        <pc:spChg chg="add">
          <ac:chgData name="Michał Pyclik" userId="6d1d9512d460d1ef" providerId="LiveId" clId="{770F3274-B124-4594-884C-03E90879A41C}" dt="2021-02-23T16:00:55.689" v="906" actId="26606"/>
          <ac:spMkLst>
            <pc:docMk/>
            <pc:sldMk cId="4253730854" sldId="293"/>
            <ac:spMk id="118" creationId="{5298780A-33B9-4EA2-8F67-DE68AD62841B}"/>
          </ac:spMkLst>
        </pc:spChg>
        <pc:spChg chg="add">
          <ac:chgData name="Michał Pyclik" userId="6d1d9512d460d1ef" providerId="LiveId" clId="{770F3274-B124-4594-884C-03E90879A41C}" dt="2021-02-23T16:00:55.689" v="906" actId="26606"/>
          <ac:spMkLst>
            <pc:docMk/>
            <pc:sldMk cId="4253730854" sldId="293"/>
            <ac:spMk id="120" creationId="{7F488E8B-4E1E-4402-8935-D4E6C02615C7}"/>
          </ac:spMkLst>
        </pc:spChg>
        <pc:grpChg chg="del">
          <ac:chgData name="Michał Pyclik" userId="6d1d9512d460d1ef" providerId="LiveId" clId="{770F3274-B124-4594-884C-03E90879A41C}" dt="2021-02-23T16:00:55.689" v="906" actId="26606"/>
          <ac:grpSpMkLst>
            <pc:docMk/>
            <pc:sldMk cId="4253730854" sldId="293"/>
            <ac:grpSpMk id="89" creationId="{C57F67D8-2BFF-4661-AFAF-E2CE8B7DCE81}"/>
          </ac:grpSpMkLst>
        </pc:grpChg>
      </pc:sldChg>
      <pc:sldChg chg="addSp delSp modSp mod setBg setClrOvrMap">
        <pc:chgData name="Michał Pyclik" userId="6d1d9512d460d1ef" providerId="LiveId" clId="{770F3274-B124-4594-884C-03E90879A41C}" dt="2021-02-23T16:24:24.565" v="1951" actId="1076"/>
        <pc:sldMkLst>
          <pc:docMk/>
          <pc:sldMk cId="4209463065" sldId="295"/>
        </pc:sldMkLst>
        <pc:spChg chg="del mod">
          <ac:chgData name="Michał Pyclik" userId="6d1d9512d460d1ef" providerId="LiveId" clId="{770F3274-B124-4594-884C-03E90879A41C}" dt="2021-02-23T16:23:50.169" v="1944" actId="478"/>
          <ac:spMkLst>
            <pc:docMk/>
            <pc:sldMk cId="4209463065" sldId="295"/>
            <ac:spMk id="2" creationId="{CAF01737-518B-4FF8-9E90-5C43C3F3688A}"/>
          </ac:spMkLst>
        </pc:spChg>
        <pc:spChg chg="mod ord">
          <ac:chgData name="Michał Pyclik" userId="6d1d9512d460d1ef" providerId="LiveId" clId="{770F3274-B124-4594-884C-03E90879A41C}" dt="2021-02-23T16:24:22.079" v="1950" actId="26606"/>
          <ac:spMkLst>
            <pc:docMk/>
            <pc:sldMk cId="4209463065" sldId="295"/>
            <ac:spMk id="3" creationId="{1436EBC3-D4D5-4A89-9B48-F7A4500A65B7}"/>
          </ac:spMkLst>
        </pc:spChg>
        <pc:spChg chg="add del mod">
          <ac:chgData name="Michał Pyclik" userId="6d1d9512d460d1ef" providerId="LiveId" clId="{770F3274-B124-4594-884C-03E90879A41C}" dt="2021-02-23T16:23:52.583" v="1945" actId="478"/>
          <ac:spMkLst>
            <pc:docMk/>
            <pc:sldMk cId="4209463065" sldId="295"/>
            <ac:spMk id="5" creationId="{5A839752-B6C1-47EB-9CC6-B1D41AC94512}"/>
          </ac:spMkLst>
        </pc:spChg>
        <pc:spChg chg="del">
          <ac:chgData name="Michał Pyclik" userId="6d1d9512d460d1ef" providerId="LiveId" clId="{770F3274-B124-4594-884C-03E90879A41C}" dt="2021-02-23T16:23:45.792" v="1943" actId="26606"/>
          <ac:spMkLst>
            <pc:docMk/>
            <pc:sldMk cId="4209463065" sldId="295"/>
            <ac:spMk id="89" creationId="{EA67B5B4-3A24-436E-B663-1B2EBFF8A0CD}"/>
          </ac:spMkLst>
        </pc:spChg>
        <pc:spChg chg="del">
          <ac:chgData name="Michał Pyclik" userId="6d1d9512d460d1ef" providerId="LiveId" clId="{770F3274-B124-4594-884C-03E90879A41C}" dt="2021-02-23T16:23:45.792" v="1943" actId="26606"/>
          <ac:spMkLst>
            <pc:docMk/>
            <pc:sldMk cId="4209463065" sldId="295"/>
            <ac:spMk id="91" creationId="{987FDF89-C993-41F4-A1B8-DBAFF16008A9}"/>
          </ac:spMkLst>
        </pc:spChg>
        <pc:spChg chg="del">
          <ac:chgData name="Michał Pyclik" userId="6d1d9512d460d1ef" providerId="LiveId" clId="{770F3274-B124-4594-884C-03E90879A41C}" dt="2021-02-23T16:23:45.792" v="1943" actId="26606"/>
          <ac:spMkLst>
            <pc:docMk/>
            <pc:sldMk cId="4209463065" sldId="295"/>
            <ac:spMk id="93" creationId="{64E585EA-75FD-4025-8270-F66A58A15CDA}"/>
          </ac:spMkLst>
        </pc:spChg>
        <pc:spChg chg="add del">
          <ac:chgData name="Michał Pyclik" userId="6d1d9512d460d1ef" providerId="LiveId" clId="{770F3274-B124-4594-884C-03E90879A41C}" dt="2021-02-23T16:24:06.403" v="1947" actId="26606"/>
          <ac:spMkLst>
            <pc:docMk/>
            <pc:sldMk cId="4209463065" sldId="295"/>
            <ac:spMk id="98" creationId="{081EA652-8C6A-4E69-BEB9-170809474553}"/>
          </ac:spMkLst>
        </pc:spChg>
        <pc:spChg chg="add del">
          <ac:chgData name="Michał Pyclik" userId="6d1d9512d460d1ef" providerId="LiveId" clId="{770F3274-B124-4594-884C-03E90879A41C}" dt="2021-02-23T16:24:06.403" v="1947" actId="26606"/>
          <ac:spMkLst>
            <pc:docMk/>
            <pc:sldMk cId="4209463065" sldId="295"/>
            <ac:spMk id="100" creationId="{5298780A-33B9-4EA2-8F67-DE68AD62841B}"/>
          </ac:spMkLst>
        </pc:spChg>
        <pc:spChg chg="add del">
          <ac:chgData name="Michał Pyclik" userId="6d1d9512d460d1ef" providerId="LiveId" clId="{770F3274-B124-4594-884C-03E90879A41C}" dt="2021-02-23T16:24:06.403" v="1947" actId="26606"/>
          <ac:spMkLst>
            <pc:docMk/>
            <pc:sldMk cId="4209463065" sldId="295"/>
            <ac:spMk id="102" creationId="{7F488E8B-4E1E-4402-8935-D4E6C02615C7}"/>
          </ac:spMkLst>
        </pc:spChg>
        <pc:spChg chg="add del">
          <ac:chgData name="Michał Pyclik" userId="6d1d9512d460d1ef" providerId="LiveId" clId="{770F3274-B124-4594-884C-03E90879A41C}" dt="2021-02-23T16:24:22.079" v="1950" actId="26606"/>
          <ac:spMkLst>
            <pc:docMk/>
            <pc:sldMk cId="4209463065" sldId="295"/>
            <ac:spMk id="135" creationId="{081EA652-8C6A-4E69-BEB9-170809474553}"/>
          </ac:spMkLst>
        </pc:spChg>
        <pc:spChg chg="add del">
          <ac:chgData name="Michał Pyclik" userId="6d1d9512d460d1ef" providerId="LiveId" clId="{770F3274-B124-4594-884C-03E90879A41C}" dt="2021-02-23T16:24:22.079" v="1950" actId="26606"/>
          <ac:spMkLst>
            <pc:docMk/>
            <pc:sldMk cId="4209463065" sldId="295"/>
            <ac:spMk id="137" creationId="{5298780A-33B9-4EA2-8F67-DE68AD62841B}"/>
          </ac:spMkLst>
        </pc:spChg>
        <pc:spChg chg="add del">
          <ac:chgData name="Michał Pyclik" userId="6d1d9512d460d1ef" providerId="LiveId" clId="{770F3274-B124-4594-884C-03E90879A41C}" dt="2021-02-23T16:24:22.079" v="1950" actId="26606"/>
          <ac:spMkLst>
            <pc:docMk/>
            <pc:sldMk cId="4209463065" sldId="295"/>
            <ac:spMk id="139" creationId="{7F488E8B-4E1E-4402-8935-D4E6C02615C7}"/>
          </ac:spMkLst>
        </pc:spChg>
        <pc:spChg chg="add">
          <ac:chgData name="Michał Pyclik" userId="6d1d9512d460d1ef" providerId="LiveId" clId="{770F3274-B124-4594-884C-03E90879A41C}" dt="2021-02-23T16:24:22.079" v="1950" actId="26606"/>
          <ac:spMkLst>
            <pc:docMk/>
            <pc:sldMk cId="4209463065" sldId="295"/>
            <ac:spMk id="192" creationId="{9427AF5F-9A0E-42B7-A252-FD64C9885F9C}"/>
          </ac:spMkLst>
        </pc:spChg>
        <pc:picChg chg="add mod ord">
          <ac:chgData name="Michał Pyclik" userId="6d1d9512d460d1ef" providerId="LiveId" clId="{770F3274-B124-4594-884C-03E90879A41C}" dt="2021-02-23T16:24:24.565" v="1951" actId="1076"/>
          <ac:picMkLst>
            <pc:docMk/>
            <pc:sldMk cId="4209463065" sldId="295"/>
            <ac:picMk id="1026" creationId="{F6D613D4-E53F-4EB5-A90A-79DD964EF620}"/>
          </ac:picMkLst>
        </pc:picChg>
      </pc:sldChg>
      <pc:sldChg chg="addSp delSp modSp mod setBg setClrOvrMap">
        <pc:chgData name="Michał Pyclik" userId="6d1d9512d460d1ef" providerId="LiveId" clId="{770F3274-B124-4594-884C-03E90879A41C}" dt="2021-02-23T15:57:43.885" v="522" actId="20577"/>
        <pc:sldMkLst>
          <pc:docMk/>
          <pc:sldMk cId="2322139948" sldId="299"/>
        </pc:sldMkLst>
        <pc:spChg chg="mod">
          <ac:chgData name="Michał Pyclik" userId="6d1d9512d460d1ef" providerId="LiveId" clId="{770F3274-B124-4594-884C-03E90879A41C}" dt="2021-02-23T15:57:43.885" v="522" actId="20577"/>
          <ac:spMkLst>
            <pc:docMk/>
            <pc:sldMk cId="2322139948" sldId="299"/>
            <ac:spMk id="3" creationId="{4B5461AA-E8EA-417D-BE93-092285967559}"/>
          </ac:spMkLst>
        </pc:spChg>
        <pc:spChg chg="del">
          <ac:chgData name="Michał Pyclik" userId="6d1d9512d460d1ef" providerId="LiveId" clId="{770F3274-B124-4594-884C-03E90879A41C}" dt="2021-02-23T15:49:20.731" v="55" actId="26606"/>
          <ac:spMkLst>
            <pc:docMk/>
            <pc:sldMk cId="2322139948" sldId="299"/>
            <ac:spMk id="43" creationId="{CB5DFCDA-694D-4637-8E9B-038575194349}"/>
          </ac:spMkLst>
        </pc:spChg>
        <pc:spChg chg="del">
          <ac:chgData name="Michał Pyclik" userId="6d1d9512d460d1ef" providerId="LiveId" clId="{770F3274-B124-4594-884C-03E90879A41C}" dt="2021-02-23T15:49:20.731" v="55" actId="26606"/>
          <ac:spMkLst>
            <pc:docMk/>
            <pc:sldMk cId="2322139948" sldId="299"/>
            <ac:spMk id="45" creationId="{E4DB276E-BFF1-43F5-AB90-7ABA4B9A919A}"/>
          </ac:spMkLst>
        </pc:spChg>
        <pc:spChg chg="add">
          <ac:chgData name="Michał Pyclik" userId="6d1d9512d460d1ef" providerId="LiveId" clId="{770F3274-B124-4594-884C-03E90879A41C}" dt="2021-02-23T15:49:20.731" v="55" actId="26606"/>
          <ac:spMkLst>
            <pc:docMk/>
            <pc:sldMk cId="2322139948" sldId="299"/>
            <ac:spMk id="50" creationId="{081EA652-8C6A-4E69-BEB9-170809474553}"/>
          </ac:spMkLst>
        </pc:spChg>
        <pc:spChg chg="add">
          <ac:chgData name="Michał Pyclik" userId="6d1d9512d460d1ef" providerId="LiveId" clId="{770F3274-B124-4594-884C-03E90879A41C}" dt="2021-02-23T15:49:20.731" v="55" actId="26606"/>
          <ac:spMkLst>
            <pc:docMk/>
            <pc:sldMk cId="2322139948" sldId="299"/>
            <ac:spMk id="52" creationId="{5298780A-33B9-4EA2-8F67-DE68AD62841B}"/>
          </ac:spMkLst>
        </pc:spChg>
        <pc:spChg chg="add">
          <ac:chgData name="Michał Pyclik" userId="6d1d9512d460d1ef" providerId="LiveId" clId="{770F3274-B124-4594-884C-03E90879A41C}" dt="2021-02-23T15:49:20.731" v="55" actId="26606"/>
          <ac:spMkLst>
            <pc:docMk/>
            <pc:sldMk cId="2322139948" sldId="299"/>
            <ac:spMk id="54" creationId="{7F488E8B-4E1E-4402-8935-D4E6C02615C7}"/>
          </ac:spMkLst>
        </pc:spChg>
      </pc:sldChg>
      <pc:sldChg chg="del">
        <pc:chgData name="Michał Pyclik" userId="6d1d9512d460d1ef" providerId="LiveId" clId="{770F3274-B124-4594-884C-03E90879A41C}" dt="2021-02-23T16:03:29.732" v="1049" actId="47"/>
        <pc:sldMkLst>
          <pc:docMk/>
          <pc:sldMk cId="955082639" sldId="300"/>
        </pc:sldMkLst>
      </pc:sldChg>
      <pc:sldChg chg="del">
        <pc:chgData name="Michał Pyclik" userId="6d1d9512d460d1ef" providerId="LiveId" clId="{770F3274-B124-4594-884C-03E90879A41C}" dt="2021-02-23T16:12:52.203" v="1671" actId="47"/>
        <pc:sldMkLst>
          <pc:docMk/>
          <pc:sldMk cId="4003962120" sldId="301"/>
        </pc:sldMkLst>
      </pc:sldChg>
      <pc:sldChg chg="del">
        <pc:chgData name="Michał Pyclik" userId="6d1d9512d460d1ef" providerId="LiveId" clId="{770F3274-B124-4594-884C-03E90879A41C}" dt="2021-02-23T16:12:52.203" v="1671" actId="47"/>
        <pc:sldMkLst>
          <pc:docMk/>
          <pc:sldMk cId="1880554700" sldId="302"/>
        </pc:sldMkLst>
      </pc:sldChg>
      <pc:sldChg chg="del">
        <pc:chgData name="Michał Pyclik" userId="6d1d9512d460d1ef" providerId="LiveId" clId="{770F3274-B124-4594-884C-03E90879A41C}" dt="2021-02-23T16:12:52.203" v="1671" actId="47"/>
        <pc:sldMkLst>
          <pc:docMk/>
          <pc:sldMk cId="3432387136" sldId="303"/>
        </pc:sldMkLst>
      </pc:sldChg>
      <pc:sldChg chg="del">
        <pc:chgData name="Michał Pyclik" userId="6d1d9512d460d1ef" providerId="LiveId" clId="{770F3274-B124-4594-884C-03E90879A41C}" dt="2021-02-23T16:12:52.203" v="1671" actId="47"/>
        <pc:sldMkLst>
          <pc:docMk/>
          <pc:sldMk cId="3060252300" sldId="304"/>
        </pc:sldMkLst>
      </pc:sldChg>
      <pc:sldChg chg="del">
        <pc:chgData name="Michał Pyclik" userId="6d1d9512d460d1ef" providerId="LiveId" clId="{770F3274-B124-4594-884C-03E90879A41C}" dt="2021-02-23T16:12:52.203" v="1671" actId="47"/>
        <pc:sldMkLst>
          <pc:docMk/>
          <pc:sldMk cId="4251997184" sldId="305"/>
        </pc:sldMkLst>
      </pc:sldChg>
      <pc:sldChg chg="modSp add mod">
        <pc:chgData name="Michał Pyclik" userId="6d1d9512d460d1ef" providerId="LiveId" clId="{770F3274-B124-4594-884C-03E90879A41C}" dt="2021-02-23T16:04:04.564" v="1114" actId="20577"/>
        <pc:sldMkLst>
          <pc:docMk/>
          <pc:sldMk cId="156028229" sldId="306"/>
        </pc:sldMkLst>
        <pc:spChg chg="mod">
          <ac:chgData name="Michał Pyclik" userId="6d1d9512d460d1ef" providerId="LiveId" clId="{770F3274-B124-4594-884C-03E90879A41C}" dt="2021-02-23T16:04:04.564" v="1114" actId="20577"/>
          <ac:spMkLst>
            <pc:docMk/>
            <pc:sldMk cId="156028229" sldId="306"/>
            <ac:spMk id="3" creationId="{DB63770A-FD3D-4F81-816A-2DEB60991919}"/>
          </ac:spMkLst>
        </pc:spChg>
      </pc:sldChg>
      <pc:sldChg chg="modSp add">
        <pc:chgData name="Michał Pyclik" userId="6d1d9512d460d1ef" providerId="LiveId" clId="{770F3274-B124-4594-884C-03E90879A41C}" dt="2021-02-23T16:10:49.475" v="1649" actId="20577"/>
        <pc:sldMkLst>
          <pc:docMk/>
          <pc:sldMk cId="1588675959" sldId="307"/>
        </pc:sldMkLst>
        <pc:graphicFrameChg chg="mod">
          <ac:chgData name="Michał Pyclik" userId="6d1d9512d460d1ef" providerId="LiveId" clId="{770F3274-B124-4594-884C-03E90879A41C}" dt="2021-02-23T16:10:49.475" v="1649" actId="20577"/>
          <ac:graphicFrameMkLst>
            <pc:docMk/>
            <pc:sldMk cId="1588675959" sldId="307"/>
            <ac:graphicFrameMk id="6" creationId="{F09277A2-25A7-43A4-80C6-D79664AEEEE5}"/>
          </ac:graphicFrameMkLst>
        </pc:graphicFrameChg>
      </pc:sldChg>
      <pc:sldChg chg="modSp add mod">
        <pc:chgData name="Michał Pyclik" userId="6d1d9512d460d1ef" providerId="LiveId" clId="{770F3274-B124-4594-884C-03E90879A41C}" dt="2021-02-23T16:11:32.248" v="1664" actId="14100"/>
        <pc:sldMkLst>
          <pc:docMk/>
          <pc:sldMk cId="4161338197" sldId="308"/>
        </pc:sldMkLst>
        <pc:graphicFrameChg chg="mod modGraphic">
          <ac:chgData name="Michał Pyclik" userId="6d1d9512d460d1ef" providerId="LiveId" clId="{770F3274-B124-4594-884C-03E90879A41C}" dt="2021-02-23T16:11:32.248" v="1664" actId="14100"/>
          <ac:graphicFrameMkLst>
            <pc:docMk/>
            <pc:sldMk cId="4161338197" sldId="308"/>
            <ac:graphicFrameMk id="6" creationId="{F09277A2-25A7-43A4-80C6-D79664AEEEE5}"/>
          </ac:graphicFrameMkLst>
        </pc:graphicFrameChg>
      </pc:sldChg>
      <pc:sldChg chg="addSp delSp modSp add mod">
        <pc:chgData name="Michał Pyclik" userId="6d1d9512d460d1ef" providerId="LiveId" clId="{770F3274-B124-4594-884C-03E90879A41C}" dt="2021-02-23T16:14:27.672" v="1691" actId="1076"/>
        <pc:sldMkLst>
          <pc:docMk/>
          <pc:sldMk cId="2922113532" sldId="309"/>
        </pc:sldMkLst>
        <pc:spChg chg="mod">
          <ac:chgData name="Michał Pyclik" userId="6d1d9512d460d1ef" providerId="LiveId" clId="{770F3274-B124-4594-884C-03E90879A41C}" dt="2021-02-23T16:14:27.672" v="1691" actId="1076"/>
          <ac:spMkLst>
            <pc:docMk/>
            <pc:sldMk cId="2922113532" sldId="309"/>
            <ac:spMk id="2" creationId="{CAF01737-518B-4FF8-9E90-5C43C3F3688A}"/>
          </ac:spMkLst>
        </pc:spChg>
        <pc:graphicFrameChg chg="del">
          <ac:chgData name="Michał Pyclik" userId="6d1d9512d460d1ef" providerId="LiveId" clId="{770F3274-B124-4594-884C-03E90879A41C}" dt="2021-02-23T16:13:46.249" v="1683" actId="478"/>
          <ac:graphicFrameMkLst>
            <pc:docMk/>
            <pc:sldMk cId="2922113532" sldId="309"/>
            <ac:graphicFrameMk id="5" creationId="{8A6F1CB6-2FB1-4CBA-B352-B14F3061A2C1}"/>
          </ac:graphicFrameMkLst>
        </pc:graphicFrameChg>
        <pc:graphicFrameChg chg="add mod">
          <ac:chgData name="Michał Pyclik" userId="6d1d9512d460d1ef" providerId="LiveId" clId="{770F3274-B124-4594-884C-03E90879A41C}" dt="2021-02-23T16:14:19.948" v="1689" actId="1076"/>
          <ac:graphicFrameMkLst>
            <pc:docMk/>
            <pc:sldMk cId="2922113532" sldId="309"/>
            <ac:graphicFrameMk id="7" creationId="{A32D8DB9-F2D7-47BA-9B1F-7ADD5A4343E4}"/>
          </ac:graphicFrameMkLst>
        </pc:graphicFrameChg>
      </pc:sldChg>
      <pc:sldChg chg="addSp delSp modSp add mod">
        <pc:chgData name="Michał Pyclik" userId="6d1d9512d460d1ef" providerId="LiveId" clId="{770F3274-B124-4594-884C-03E90879A41C}" dt="2021-02-23T16:19:33.305" v="1780" actId="27636"/>
        <pc:sldMkLst>
          <pc:docMk/>
          <pc:sldMk cId="4188092166" sldId="310"/>
        </pc:sldMkLst>
        <pc:spChg chg="del">
          <ac:chgData name="Michał Pyclik" userId="6d1d9512d460d1ef" providerId="LiveId" clId="{770F3274-B124-4594-884C-03E90879A41C}" dt="2021-02-23T16:17:00.275" v="1742" actId="478"/>
          <ac:spMkLst>
            <pc:docMk/>
            <pc:sldMk cId="4188092166" sldId="310"/>
            <ac:spMk id="2" creationId="{CAF01737-518B-4FF8-9E90-5C43C3F3688A}"/>
          </ac:spMkLst>
        </pc:spChg>
        <pc:spChg chg="mod">
          <ac:chgData name="Michał Pyclik" userId="6d1d9512d460d1ef" providerId="LiveId" clId="{770F3274-B124-4594-884C-03E90879A41C}" dt="2021-02-23T16:19:33.305" v="1780" actId="27636"/>
          <ac:spMkLst>
            <pc:docMk/>
            <pc:sldMk cId="4188092166" sldId="310"/>
            <ac:spMk id="3" creationId="{1436EBC3-D4D5-4A89-9B48-F7A4500A65B7}"/>
          </ac:spMkLst>
        </pc:spChg>
        <pc:spChg chg="add del mod">
          <ac:chgData name="Michał Pyclik" userId="6d1d9512d460d1ef" providerId="LiveId" clId="{770F3274-B124-4594-884C-03E90879A41C}" dt="2021-02-23T16:17:03.335" v="1743" actId="478"/>
          <ac:spMkLst>
            <pc:docMk/>
            <pc:sldMk cId="4188092166" sldId="310"/>
            <ac:spMk id="6" creationId="{A880454B-BEB8-4D36-8694-09C19C542C89}"/>
          </ac:spMkLst>
        </pc:spChg>
      </pc:sldChg>
      <pc:sldChg chg="modSp add mod">
        <pc:chgData name="Michał Pyclik" userId="6d1d9512d460d1ef" providerId="LiveId" clId="{770F3274-B124-4594-884C-03E90879A41C}" dt="2021-02-23T16:19:08.995" v="1773" actId="108"/>
        <pc:sldMkLst>
          <pc:docMk/>
          <pc:sldMk cId="3897725664" sldId="311"/>
        </pc:sldMkLst>
        <pc:spChg chg="mod">
          <ac:chgData name="Michał Pyclik" userId="6d1d9512d460d1ef" providerId="LiveId" clId="{770F3274-B124-4594-884C-03E90879A41C}" dt="2021-02-23T16:19:08.995" v="1773" actId="108"/>
          <ac:spMkLst>
            <pc:docMk/>
            <pc:sldMk cId="3897725664" sldId="311"/>
            <ac:spMk id="3" creationId="{1436EBC3-D4D5-4A89-9B48-F7A4500A65B7}"/>
          </ac:spMkLst>
        </pc:spChg>
      </pc:sldChg>
    </pc:docChg>
  </pc:docChgLst>
</pc:chgInfo>
</file>

<file path=ppt/diagrams/_rels/data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6.png"/><Relationship Id="rId6" Type="http://schemas.openxmlformats.org/officeDocument/2006/relationships/image" Target="../media/image7.sv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50010E-0E61-4FD0-8F52-5E15081E9B87}" type="doc">
      <dgm:prSet loTypeId="urn:microsoft.com/office/officeart/2008/layout/LinedList" loCatId="list" qsTypeId="urn:microsoft.com/office/officeart/2005/8/quickstyle/simple1" qsCatId="simple" csTypeId="urn:microsoft.com/office/officeart/2005/8/colors/colorful1#1" csCatId="colorful" phldr="1"/>
      <dgm:spPr/>
      <dgm:t>
        <a:bodyPr/>
        <a:lstStyle/>
        <a:p>
          <a:endParaRPr lang="pl-PL"/>
        </a:p>
      </dgm:t>
    </dgm:pt>
    <dgm:pt modelId="{F50C33F2-E1F4-4F0A-AE17-06F704849578}">
      <dgm:prSet phldrT="[Tekst]"/>
      <dgm:spPr/>
      <dgm:t>
        <a:bodyPr/>
        <a:lstStyle/>
        <a:p>
          <a:r>
            <a:rPr lang="pl-PL"/>
            <a:t>Etap 1</a:t>
          </a:r>
          <a:endParaRPr lang="pl-PL" dirty="0"/>
        </a:p>
      </dgm:t>
    </dgm:pt>
    <dgm:pt modelId="{5A277ACE-B3C0-4B9D-86A0-BBE30FC444C9}" type="parTrans" cxnId="{F7B432E9-CED4-4F18-A0F1-CC0433B6DA0E}">
      <dgm:prSet/>
      <dgm:spPr/>
      <dgm:t>
        <a:bodyPr/>
        <a:lstStyle/>
        <a:p>
          <a:endParaRPr lang="pl-PL" sz="1600"/>
        </a:p>
      </dgm:t>
    </dgm:pt>
    <dgm:pt modelId="{8EB30DB8-3966-4553-B900-25457D61099C}" type="sibTrans" cxnId="{F7B432E9-CED4-4F18-A0F1-CC0433B6DA0E}">
      <dgm:prSet/>
      <dgm:spPr/>
      <dgm:t>
        <a:bodyPr/>
        <a:lstStyle/>
        <a:p>
          <a:endParaRPr lang="pl-PL"/>
        </a:p>
      </dgm:t>
    </dgm:pt>
    <dgm:pt modelId="{EB2FAE0B-C33C-4DBB-9595-711C36489362}">
      <dgm:prSet phldrT="[Tekst]"/>
      <dgm:spPr/>
      <dgm:t>
        <a:bodyPr/>
        <a:lstStyle/>
        <a:p>
          <a:r>
            <a:rPr lang="pl-PL" dirty="0"/>
            <a:t>W oparciu o prezentacje nauczyciela, zapoznanie klasy z tematyką </a:t>
          </a:r>
          <a:r>
            <a:rPr lang="pl-PL" dirty="0" smtClean="0"/>
            <a:t>dotyczącą wad i zalet stosowania urządzeń fizjoterapeutycznych oraz rąk fizjoterapeuty</a:t>
          </a:r>
          <a:endParaRPr lang="pl-PL" dirty="0"/>
        </a:p>
      </dgm:t>
    </dgm:pt>
    <dgm:pt modelId="{21B9F6B2-1C5D-4921-9C6D-836C684086C8}" type="parTrans" cxnId="{3B4C82F1-CC67-41A9-9F64-CA681F4AADD9}">
      <dgm:prSet/>
      <dgm:spPr/>
      <dgm:t>
        <a:bodyPr/>
        <a:lstStyle/>
        <a:p>
          <a:endParaRPr lang="pl-PL"/>
        </a:p>
      </dgm:t>
    </dgm:pt>
    <dgm:pt modelId="{AF3B9E82-5B03-44C3-9D4A-4C78794AF75C}" type="sibTrans" cxnId="{3B4C82F1-CC67-41A9-9F64-CA681F4AADD9}">
      <dgm:prSet/>
      <dgm:spPr/>
      <dgm:t>
        <a:bodyPr/>
        <a:lstStyle/>
        <a:p>
          <a:endParaRPr lang="pl-PL"/>
        </a:p>
      </dgm:t>
    </dgm:pt>
    <dgm:pt modelId="{64E94B12-6ACA-46F2-8AEC-2A3A9F0F33AC}">
      <dgm:prSet phldrT="[Tekst]"/>
      <dgm:spPr/>
      <dgm:t>
        <a:bodyPr/>
        <a:lstStyle/>
        <a:p>
          <a:r>
            <a:rPr lang="pl-PL" dirty="0"/>
            <a:t>Jej celem jest też wskazania źródeł wiedzy. </a:t>
          </a:r>
        </a:p>
      </dgm:t>
    </dgm:pt>
    <dgm:pt modelId="{2C341D8E-D226-42C1-B421-FE0880E92484}" type="parTrans" cxnId="{E121CA38-8A0E-4C1F-849D-B9F069009385}">
      <dgm:prSet/>
      <dgm:spPr/>
      <dgm:t>
        <a:bodyPr/>
        <a:lstStyle/>
        <a:p>
          <a:endParaRPr lang="pl-PL"/>
        </a:p>
      </dgm:t>
    </dgm:pt>
    <dgm:pt modelId="{764EBE39-DD5C-4189-B4A9-82C00014B71B}" type="sibTrans" cxnId="{E121CA38-8A0E-4C1F-849D-B9F069009385}">
      <dgm:prSet/>
      <dgm:spPr/>
      <dgm:t>
        <a:bodyPr/>
        <a:lstStyle/>
        <a:p>
          <a:endParaRPr lang="pl-PL"/>
        </a:p>
      </dgm:t>
    </dgm:pt>
    <dgm:pt modelId="{B8EAE0C1-F869-4CE2-B865-28DD881C2C70}">
      <dgm:prSet phldrT="[Tekst]"/>
      <dgm:spPr/>
      <dgm:t>
        <a:bodyPr/>
        <a:lstStyle/>
        <a:p>
          <a:r>
            <a:rPr lang="pl-PL" dirty="0"/>
            <a:t>Etap 2</a:t>
          </a:r>
        </a:p>
      </dgm:t>
    </dgm:pt>
    <dgm:pt modelId="{8E641EE7-663B-4C8E-A461-20106238AD11}" type="parTrans" cxnId="{AF60ED82-E2E9-4CE2-A64E-B7997B032FA3}">
      <dgm:prSet/>
      <dgm:spPr/>
      <dgm:t>
        <a:bodyPr/>
        <a:lstStyle/>
        <a:p>
          <a:endParaRPr lang="pl-PL"/>
        </a:p>
      </dgm:t>
    </dgm:pt>
    <dgm:pt modelId="{A2C664AD-FBD1-478C-AC05-DAF71F64C40F}" type="sibTrans" cxnId="{AF60ED82-E2E9-4CE2-A64E-B7997B032FA3}">
      <dgm:prSet/>
      <dgm:spPr/>
      <dgm:t>
        <a:bodyPr/>
        <a:lstStyle/>
        <a:p>
          <a:endParaRPr lang="pl-PL"/>
        </a:p>
      </dgm:t>
    </dgm:pt>
    <dgm:pt modelId="{71B95AA0-C9A8-47F7-9210-C821A20B1225}">
      <dgm:prSet phldrT="[Tekst]"/>
      <dgm:spPr/>
      <dgm:t>
        <a:bodyPr/>
        <a:lstStyle/>
        <a:p>
          <a:r>
            <a:rPr lang="pl-PL" dirty="0"/>
            <a:t>Podzielenie klasy na </a:t>
          </a:r>
          <a:r>
            <a:rPr lang="pl-PL" dirty="0" smtClean="0"/>
            <a:t> 2 grupy</a:t>
          </a:r>
          <a:r>
            <a:rPr lang="pl-PL" dirty="0"/>
            <a:t>. Każda z nich opracuje </a:t>
          </a:r>
          <a:r>
            <a:rPr lang="pl-PL" dirty="0" smtClean="0"/>
            <a:t>prezentację na zadany temat oraz przygotuje się do debaty, w trakcie której grupy będą przekonywać się na argumenty przemawiające za obraną przez grupę tezą. </a:t>
          </a:r>
          <a:endParaRPr lang="pl-PL" dirty="0"/>
        </a:p>
      </dgm:t>
    </dgm:pt>
    <dgm:pt modelId="{C50B9853-45B1-4F48-A42F-579A7BA78614}" type="parTrans" cxnId="{56EF67D8-28F6-48BE-8631-CFCA5C16856E}">
      <dgm:prSet/>
      <dgm:spPr/>
      <dgm:t>
        <a:bodyPr/>
        <a:lstStyle/>
        <a:p>
          <a:endParaRPr lang="pl-PL"/>
        </a:p>
      </dgm:t>
    </dgm:pt>
    <dgm:pt modelId="{0AEB561E-74DC-4A78-A9BC-D418A00B2AE7}" type="sibTrans" cxnId="{56EF67D8-28F6-48BE-8631-CFCA5C16856E}">
      <dgm:prSet/>
      <dgm:spPr/>
      <dgm:t>
        <a:bodyPr/>
        <a:lstStyle/>
        <a:p>
          <a:endParaRPr lang="pl-PL"/>
        </a:p>
      </dgm:t>
    </dgm:pt>
    <dgm:pt modelId="{44585B5D-B93F-4300-B7BA-72B02E063A16}">
      <dgm:prSet phldrT="[Tekst]"/>
      <dgm:spPr/>
      <dgm:t>
        <a:bodyPr/>
        <a:lstStyle/>
        <a:p>
          <a:r>
            <a:rPr lang="pl-PL" dirty="0"/>
            <a:t>Omówienie z grupami przydzielonego im tematu. Pomoc w zaplanowaniu  pracy. </a:t>
          </a:r>
        </a:p>
      </dgm:t>
    </dgm:pt>
    <dgm:pt modelId="{0ED49EA9-CF66-4302-AAE3-DD505CCF319B}" type="parTrans" cxnId="{7986CC73-5AAA-4042-8F87-A6D0F5772C68}">
      <dgm:prSet/>
      <dgm:spPr/>
      <dgm:t>
        <a:bodyPr/>
        <a:lstStyle/>
        <a:p>
          <a:endParaRPr lang="pl-PL"/>
        </a:p>
      </dgm:t>
    </dgm:pt>
    <dgm:pt modelId="{5F9B0743-76DC-4371-B88F-FFF4A015975B}" type="sibTrans" cxnId="{7986CC73-5AAA-4042-8F87-A6D0F5772C68}">
      <dgm:prSet/>
      <dgm:spPr/>
      <dgm:t>
        <a:bodyPr/>
        <a:lstStyle/>
        <a:p>
          <a:endParaRPr lang="pl-PL"/>
        </a:p>
      </dgm:t>
    </dgm:pt>
    <dgm:pt modelId="{6F1EAF7C-98AE-465C-98FC-A32952CD89BC}">
      <dgm:prSet phldrT="[Tekst]"/>
      <dgm:spPr/>
      <dgm:t>
        <a:bodyPr/>
        <a:lstStyle/>
        <a:p>
          <a:r>
            <a:rPr lang="pl-PL" dirty="0"/>
            <a:t>Prezentacja nauczyciela ma naprowadzić uczniów na poprawne tezy, jakie powinni zawrzeć w swojej pracy.</a:t>
          </a:r>
        </a:p>
      </dgm:t>
    </dgm:pt>
    <dgm:pt modelId="{0BCB80AE-7728-4783-B980-4ED33DD72555}" type="parTrans" cxnId="{CD2E39A7-2545-4CDA-B255-D1718938EED7}">
      <dgm:prSet/>
      <dgm:spPr/>
      <dgm:t>
        <a:bodyPr/>
        <a:lstStyle/>
        <a:p>
          <a:endParaRPr lang="pl-PL"/>
        </a:p>
      </dgm:t>
    </dgm:pt>
    <dgm:pt modelId="{3BB0021A-C9AE-48BB-BC3C-3B4102AB0A71}" type="sibTrans" cxnId="{CD2E39A7-2545-4CDA-B255-D1718938EED7}">
      <dgm:prSet/>
      <dgm:spPr/>
      <dgm:t>
        <a:bodyPr/>
        <a:lstStyle/>
        <a:p>
          <a:endParaRPr lang="pl-PL"/>
        </a:p>
      </dgm:t>
    </dgm:pt>
    <dgm:pt modelId="{534139B3-0104-4042-B92B-973A33C11501}">
      <dgm:prSet phldrT="[Tekst]"/>
      <dgm:spPr/>
      <dgm:t>
        <a:bodyPr/>
        <a:lstStyle/>
        <a:p>
          <a:r>
            <a:rPr lang="pl-PL" dirty="0"/>
            <a:t>Omówienie oczekiwanej zawartości prezentacji </a:t>
          </a:r>
          <a:r>
            <a:rPr lang="pl-PL" dirty="0" smtClean="0"/>
            <a:t>oraz przygotowanie do debaty.</a:t>
          </a:r>
          <a:endParaRPr lang="pl-PL" dirty="0"/>
        </a:p>
      </dgm:t>
    </dgm:pt>
    <dgm:pt modelId="{07F7F481-D615-4963-9910-591046823C93}" type="parTrans" cxnId="{53DA5613-8F84-4431-BC88-C0D6933772CC}">
      <dgm:prSet/>
      <dgm:spPr/>
      <dgm:t>
        <a:bodyPr/>
        <a:lstStyle/>
        <a:p>
          <a:endParaRPr lang="pl-PL"/>
        </a:p>
      </dgm:t>
    </dgm:pt>
    <dgm:pt modelId="{B1B7293F-DDFE-4CDB-87C8-CF0002605E08}" type="sibTrans" cxnId="{53DA5613-8F84-4431-BC88-C0D6933772CC}">
      <dgm:prSet/>
      <dgm:spPr/>
      <dgm:t>
        <a:bodyPr/>
        <a:lstStyle/>
        <a:p>
          <a:endParaRPr lang="pl-PL"/>
        </a:p>
      </dgm:t>
    </dgm:pt>
    <dgm:pt modelId="{5C9B7420-5441-4C79-BE06-575412E9EFCB}">
      <dgm:prSet phldrT="[Tekst]"/>
      <dgm:spPr/>
      <dgm:t>
        <a:bodyPr/>
        <a:lstStyle/>
        <a:p>
          <a:r>
            <a:rPr lang="pl-PL" dirty="0"/>
            <a:t>Prezentacje zostaną zaprezentowane na forum klasy i będą punktem wyjścia do </a:t>
          </a:r>
          <a:r>
            <a:rPr lang="pl-PL" dirty="0" smtClean="0"/>
            <a:t>debaty i późniejszej </a:t>
          </a:r>
          <a:r>
            <a:rPr lang="pl-PL" dirty="0"/>
            <a:t>dyskusji. </a:t>
          </a:r>
        </a:p>
      </dgm:t>
    </dgm:pt>
    <dgm:pt modelId="{B87E68D2-30BA-4DC8-8D38-8E9183B68B0B}" type="parTrans" cxnId="{221AB3D2-0569-48D6-9105-827194675955}">
      <dgm:prSet/>
      <dgm:spPr/>
      <dgm:t>
        <a:bodyPr/>
        <a:lstStyle/>
        <a:p>
          <a:endParaRPr lang="pl-PL"/>
        </a:p>
      </dgm:t>
    </dgm:pt>
    <dgm:pt modelId="{769C7394-259B-40F9-AD90-ACED733D429B}" type="sibTrans" cxnId="{221AB3D2-0569-48D6-9105-827194675955}">
      <dgm:prSet/>
      <dgm:spPr/>
      <dgm:t>
        <a:bodyPr/>
        <a:lstStyle/>
        <a:p>
          <a:endParaRPr lang="pl-PL"/>
        </a:p>
      </dgm:t>
    </dgm:pt>
    <dgm:pt modelId="{AFD94F06-FAF5-4467-BC83-712945F6D132}" type="pres">
      <dgm:prSet presAssocID="{3A50010E-0E61-4FD0-8F52-5E15081E9B87}" presName="vert0" presStyleCnt="0">
        <dgm:presLayoutVars>
          <dgm:dir/>
          <dgm:animOne val="branch"/>
          <dgm:animLvl val="lvl"/>
        </dgm:presLayoutVars>
      </dgm:prSet>
      <dgm:spPr/>
      <dgm:t>
        <a:bodyPr/>
        <a:lstStyle/>
        <a:p>
          <a:endParaRPr lang="pl-PL"/>
        </a:p>
      </dgm:t>
    </dgm:pt>
    <dgm:pt modelId="{575391F0-93A9-4425-AE3B-4BEA3669C710}" type="pres">
      <dgm:prSet presAssocID="{F50C33F2-E1F4-4F0A-AE17-06F704849578}" presName="thickLine" presStyleLbl="alignNode1" presStyleIdx="0" presStyleCnt="2"/>
      <dgm:spPr/>
    </dgm:pt>
    <dgm:pt modelId="{5EC8A3CC-731A-4AA2-9B18-6AC6950FFF25}" type="pres">
      <dgm:prSet presAssocID="{F50C33F2-E1F4-4F0A-AE17-06F704849578}" presName="horz1" presStyleCnt="0"/>
      <dgm:spPr/>
    </dgm:pt>
    <dgm:pt modelId="{BE69937E-4D4B-4654-ADE7-2911A4BBC699}" type="pres">
      <dgm:prSet presAssocID="{F50C33F2-E1F4-4F0A-AE17-06F704849578}" presName="tx1" presStyleLbl="revTx" presStyleIdx="0" presStyleCnt="9"/>
      <dgm:spPr/>
      <dgm:t>
        <a:bodyPr/>
        <a:lstStyle/>
        <a:p>
          <a:endParaRPr lang="pl-PL"/>
        </a:p>
      </dgm:t>
    </dgm:pt>
    <dgm:pt modelId="{29D5C017-E8F7-4212-9145-8014706B0AD0}" type="pres">
      <dgm:prSet presAssocID="{F50C33F2-E1F4-4F0A-AE17-06F704849578}" presName="vert1" presStyleCnt="0"/>
      <dgm:spPr/>
    </dgm:pt>
    <dgm:pt modelId="{1418A11A-C710-4090-8CB3-31FA7F63AF87}" type="pres">
      <dgm:prSet presAssocID="{EB2FAE0B-C33C-4DBB-9595-711C36489362}" presName="vertSpace2a" presStyleCnt="0"/>
      <dgm:spPr/>
    </dgm:pt>
    <dgm:pt modelId="{96F47A11-1715-41AA-AD80-92356F57D537}" type="pres">
      <dgm:prSet presAssocID="{EB2FAE0B-C33C-4DBB-9595-711C36489362}" presName="horz2" presStyleCnt="0"/>
      <dgm:spPr/>
    </dgm:pt>
    <dgm:pt modelId="{538FC5B5-73F0-4B21-A80E-C522227751F9}" type="pres">
      <dgm:prSet presAssocID="{EB2FAE0B-C33C-4DBB-9595-711C36489362}" presName="horzSpace2" presStyleCnt="0"/>
      <dgm:spPr/>
    </dgm:pt>
    <dgm:pt modelId="{A7E94BA6-59A1-4411-80E3-6F83E0AB3E76}" type="pres">
      <dgm:prSet presAssocID="{EB2FAE0B-C33C-4DBB-9595-711C36489362}" presName="tx2" presStyleLbl="revTx" presStyleIdx="1" presStyleCnt="9"/>
      <dgm:spPr/>
      <dgm:t>
        <a:bodyPr/>
        <a:lstStyle/>
        <a:p>
          <a:endParaRPr lang="pl-PL"/>
        </a:p>
      </dgm:t>
    </dgm:pt>
    <dgm:pt modelId="{325A29EA-E3F0-4C38-966A-A8562749EDCE}" type="pres">
      <dgm:prSet presAssocID="{EB2FAE0B-C33C-4DBB-9595-711C36489362}" presName="vert2" presStyleCnt="0"/>
      <dgm:spPr/>
    </dgm:pt>
    <dgm:pt modelId="{44FE26E9-C4A8-4AC3-986F-E0E275B2E387}" type="pres">
      <dgm:prSet presAssocID="{EB2FAE0B-C33C-4DBB-9595-711C36489362}" presName="thinLine2b" presStyleLbl="callout" presStyleIdx="0" presStyleCnt="7"/>
      <dgm:spPr/>
    </dgm:pt>
    <dgm:pt modelId="{39B8B538-670D-4552-AD44-973413E52536}" type="pres">
      <dgm:prSet presAssocID="{EB2FAE0B-C33C-4DBB-9595-711C36489362}" presName="vertSpace2b" presStyleCnt="0"/>
      <dgm:spPr/>
    </dgm:pt>
    <dgm:pt modelId="{7D3C3B2E-8E49-4B65-86B9-C6F974D0A406}" type="pres">
      <dgm:prSet presAssocID="{6F1EAF7C-98AE-465C-98FC-A32952CD89BC}" presName="horz2" presStyleCnt="0"/>
      <dgm:spPr/>
    </dgm:pt>
    <dgm:pt modelId="{496E0915-83FB-4FF2-B985-799AB3EFBDC4}" type="pres">
      <dgm:prSet presAssocID="{6F1EAF7C-98AE-465C-98FC-A32952CD89BC}" presName="horzSpace2" presStyleCnt="0"/>
      <dgm:spPr/>
    </dgm:pt>
    <dgm:pt modelId="{27E35473-CD56-48E4-9FF6-E849CFBD1603}" type="pres">
      <dgm:prSet presAssocID="{6F1EAF7C-98AE-465C-98FC-A32952CD89BC}" presName="tx2" presStyleLbl="revTx" presStyleIdx="2" presStyleCnt="9"/>
      <dgm:spPr/>
      <dgm:t>
        <a:bodyPr/>
        <a:lstStyle/>
        <a:p>
          <a:endParaRPr lang="pl-PL"/>
        </a:p>
      </dgm:t>
    </dgm:pt>
    <dgm:pt modelId="{6495A211-E706-4F2F-AAF9-1AB2565EE606}" type="pres">
      <dgm:prSet presAssocID="{6F1EAF7C-98AE-465C-98FC-A32952CD89BC}" presName="vert2" presStyleCnt="0"/>
      <dgm:spPr/>
    </dgm:pt>
    <dgm:pt modelId="{12C32801-722A-486C-A707-3F6F71D5BB93}" type="pres">
      <dgm:prSet presAssocID="{6F1EAF7C-98AE-465C-98FC-A32952CD89BC}" presName="thinLine2b" presStyleLbl="callout" presStyleIdx="1" presStyleCnt="7"/>
      <dgm:spPr/>
    </dgm:pt>
    <dgm:pt modelId="{30BBD38D-811B-4DF2-BE61-CA3724F8A91E}" type="pres">
      <dgm:prSet presAssocID="{6F1EAF7C-98AE-465C-98FC-A32952CD89BC}" presName="vertSpace2b" presStyleCnt="0"/>
      <dgm:spPr/>
    </dgm:pt>
    <dgm:pt modelId="{184F5E48-6964-40FF-A090-092CDE28BFC1}" type="pres">
      <dgm:prSet presAssocID="{64E94B12-6ACA-46F2-8AEC-2A3A9F0F33AC}" presName="horz2" presStyleCnt="0"/>
      <dgm:spPr/>
    </dgm:pt>
    <dgm:pt modelId="{5A65EA3F-04EC-4F17-92FD-06D861BE68C1}" type="pres">
      <dgm:prSet presAssocID="{64E94B12-6ACA-46F2-8AEC-2A3A9F0F33AC}" presName="horzSpace2" presStyleCnt="0"/>
      <dgm:spPr/>
    </dgm:pt>
    <dgm:pt modelId="{90E1C5AD-FD6A-4FD6-9B2F-D14C1B079868}" type="pres">
      <dgm:prSet presAssocID="{64E94B12-6ACA-46F2-8AEC-2A3A9F0F33AC}" presName="tx2" presStyleLbl="revTx" presStyleIdx="3" presStyleCnt="9"/>
      <dgm:spPr/>
      <dgm:t>
        <a:bodyPr/>
        <a:lstStyle/>
        <a:p>
          <a:endParaRPr lang="pl-PL"/>
        </a:p>
      </dgm:t>
    </dgm:pt>
    <dgm:pt modelId="{DD77F164-F07D-4029-A390-5E9892EE098D}" type="pres">
      <dgm:prSet presAssocID="{64E94B12-6ACA-46F2-8AEC-2A3A9F0F33AC}" presName="vert2" presStyleCnt="0"/>
      <dgm:spPr/>
    </dgm:pt>
    <dgm:pt modelId="{F5120DB5-94F2-423C-8632-170AB30A1A71}" type="pres">
      <dgm:prSet presAssocID="{64E94B12-6ACA-46F2-8AEC-2A3A9F0F33AC}" presName="thinLine2b" presStyleLbl="callout" presStyleIdx="2" presStyleCnt="7"/>
      <dgm:spPr/>
    </dgm:pt>
    <dgm:pt modelId="{86E66643-2B82-4C49-898C-FE39F9BFFA91}" type="pres">
      <dgm:prSet presAssocID="{64E94B12-6ACA-46F2-8AEC-2A3A9F0F33AC}" presName="vertSpace2b" presStyleCnt="0"/>
      <dgm:spPr/>
    </dgm:pt>
    <dgm:pt modelId="{3D8530F6-88AF-421A-81C7-A9A390D2AA80}" type="pres">
      <dgm:prSet presAssocID="{B8EAE0C1-F869-4CE2-B865-28DD881C2C70}" presName="thickLine" presStyleLbl="alignNode1" presStyleIdx="1" presStyleCnt="2"/>
      <dgm:spPr/>
    </dgm:pt>
    <dgm:pt modelId="{5B310846-AAD8-48C3-8B29-4C01044335F4}" type="pres">
      <dgm:prSet presAssocID="{B8EAE0C1-F869-4CE2-B865-28DD881C2C70}" presName="horz1" presStyleCnt="0"/>
      <dgm:spPr/>
    </dgm:pt>
    <dgm:pt modelId="{027FCF68-2617-40E7-98E7-729249842E1C}" type="pres">
      <dgm:prSet presAssocID="{B8EAE0C1-F869-4CE2-B865-28DD881C2C70}" presName="tx1" presStyleLbl="revTx" presStyleIdx="4" presStyleCnt="9"/>
      <dgm:spPr/>
      <dgm:t>
        <a:bodyPr/>
        <a:lstStyle/>
        <a:p>
          <a:endParaRPr lang="pl-PL"/>
        </a:p>
      </dgm:t>
    </dgm:pt>
    <dgm:pt modelId="{D93530EC-DCA6-460A-8F9B-614D3C570CA1}" type="pres">
      <dgm:prSet presAssocID="{B8EAE0C1-F869-4CE2-B865-28DD881C2C70}" presName="vert1" presStyleCnt="0"/>
      <dgm:spPr/>
    </dgm:pt>
    <dgm:pt modelId="{20E8DA93-9C0E-4BB7-9610-DFE5D5C18DB5}" type="pres">
      <dgm:prSet presAssocID="{71B95AA0-C9A8-47F7-9210-C821A20B1225}" presName="vertSpace2a" presStyleCnt="0"/>
      <dgm:spPr/>
    </dgm:pt>
    <dgm:pt modelId="{B2F99C44-0ACD-4B49-A1C2-25859431AB9A}" type="pres">
      <dgm:prSet presAssocID="{71B95AA0-C9A8-47F7-9210-C821A20B1225}" presName="horz2" presStyleCnt="0"/>
      <dgm:spPr/>
    </dgm:pt>
    <dgm:pt modelId="{717F378A-653D-4FBD-B7AD-90BB2282B4DE}" type="pres">
      <dgm:prSet presAssocID="{71B95AA0-C9A8-47F7-9210-C821A20B1225}" presName="horzSpace2" presStyleCnt="0"/>
      <dgm:spPr/>
    </dgm:pt>
    <dgm:pt modelId="{D7404B64-E308-4479-895A-4FC88690A4E6}" type="pres">
      <dgm:prSet presAssocID="{71B95AA0-C9A8-47F7-9210-C821A20B1225}" presName="tx2" presStyleLbl="revTx" presStyleIdx="5" presStyleCnt="9"/>
      <dgm:spPr/>
      <dgm:t>
        <a:bodyPr/>
        <a:lstStyle/>
        <a:p>
          <a:endParaRPr lang="pl-PL"/>
        </a:p>
      </dgm:t>
    </dgm:pt>
    <dgm:pt modelId="{E94B70C8-4482-4198-8831-12B208A3A961}" type="pres">
      <dgm:prSet presAssocID="{71B95AA0-C9A8-47F7-9210-C821A20B1225}" presName="vert2" presStyleCnt="0"/>
      <dgm:spPr/>
    </dgm:pt>
    <dgm:pt modelId="{D5E9CD91-AC2C-4DAA-AD0B-94E8AD2FEBF2}" type="pres">
      <dgm:prSet presAssocID="{71B95AA0-C9A8-47F7-9210-C821A20B1225}" presName="thinLine2b" presStyleLbl="callout" presStyleIdx="3" presStyleCnt="7"/>
      <dgm:spPr/>
    </dgm:pt>
    <dgm:pt modelId="{8BFFF61C-4B2D-41F2-978A-31F203983392}" type="pres">
      <dgm:prSet presAssocID="{71B95AA0-C9A8-47F7-9210-C821A20B1225}" presName="vertSpace2b" presStyleCnt="0"/>
      <dgm:spPr/>
    </dgm:pt>
    <dgm:pt modelId="{58AB1683-0458-4160-B954-67250416C581}" type="pres">
      <dgm:prSet presAssocID="{44585B5D-B93F-4300-B7BA-72B02E063A16}" presName="horz2" presStyleCnt="0"/>
      <dgm:spPr/>
    </dgm:pt>
    <dgm:pt modelId="{719A25A6-19B9-4AD0-B9DC-0EFBE9B45807}" type="pres">
      <dgm:prSet presAssocID="{44585B5D-B93F-4300-B7BA-72B02E063A16}" presName="horzSpace2" presStyleCnt="0"/>
      <dgm:spPr/>
    </dgm:pt>
    <dgm:pt modelId="{0408DA96-BC31-4EC1-B8CA-AB766C48FE0F}" type="pres">
      <dgm:prSet presAssocID="{44585B5D-B93F-4300-B7BA-72B02E063A16}" presName="tx2" presStyleLbl="revTx" presStyleIdx="6" presStyleCnt="9"/>
      <dgm:spPr/>
      <dgm:t>
        <a:bodyPr/>
        <a:lstStyle/>
        <a:p>
          <a:endParaRPr lang="pl-PL"/>
        </a:p>
      </dgm:t>
    </dgm:pt>
    <dgm:pt modelId="{7C79553C-F740-442D-A465-4907CDFF8563}" type="pres">
      <dgm:prSet presAssocID="{44585B5D-B93F-4300-B7BA-72B02E063A16}" presName="vert2" presStyleCnt="0"/>
      <dgm:spPr/>
    </dgm:pt>
    <dgm:pt modelId="{1B92D34E-B96B-4B49-8E4B-6944728FBF3B}" type="pres">
      <dgm:prSet presAssocID="{44585B5D-B93F-4300-B7BA-72B02E063A16}" presName="thinLine2b" presStyleLbl="callout" presStyleIdx="4" presStyleCnt="7"/>
      <dgm:spPr/>
    </dgm:pt>
    <dgm:pt modelId="{6DFB1161-41D2-45C6-9576-87E0110B58D6}" type="pres">
      <dgm:prSet presAssocID="{44585B5D-B93F-4300-B7BA-72B02E063A16}" presName="vertSpace2b" presStyleCnt="0"/>
      <dgm:spPr/>
    </dgm:pt>
    <dgm:pt modelId="{02D61AE0-9CB7-4EF7-B818-9FBABB99E689}" type="pres">
      <dgm:prSet presAssocID="{534139B3-0104-4042-B92B-973A33C11501}" presName="horz2" presStyleCnt="0"/>
      <dgm:spPr/>
    </dgm:pt>
    <dgm:pt modelId="{65C98C61-FCA2-4705-9B25-B14A738AA569}" type="pres">
      <dgm:prSet presAssocID="{534139B3-0104-4042-B92B-973A33C11501}" presName="horzSpace2" presStyleCnt="0"/>
      <dgm:spPr/>
    </dgm:pt>
    <dgm:pt modelId="{2CF03B6F-5D5B-4937-8917-8C3F3F0C48EA}" type="pres">
      <dgm:prSet presAssocID="{534139B3-0104-4042-B92B-973A33C11501}" presName="tx2" presStyleLbl="revTx" presStyleIdx="7" presStyleCnt="9"/>
      <dgm:spPr/>
      <dgm:t>
        <a:bodyPr/>
        <a:lstStyle/>
        <a:p>
          <a:endParaRPr lang="pl-PL"/>
        </a:p>
      </dgm:t>
    </dgm:pt>
    <dgm:pt modelId="{115CB255-A137-444C-8A80-B01518AE88E2}" type="pres">
      <dgm:prSet presAssocID="{534139B3-0104-4042-B92B-973A33C11501}" presName="vert2" presStyleCnt="0"/>
      <dgm:spPr/>
    </dgm:pt>
    <dgm:pt modelId="{F5EB0503-2AAC-4680-B380-BCAE1A6C7B7C}" type="pres">
      <dgm:prSet presAssocID="{534139B3-0104-4042-B92B-973A33C11501}" presName="thinLine2b" presStyleLbl="callout" presStyleIdx="5" presStyleCnt="7"/>
      <dgm:spPr/>
    </dgm:pt>
    <dgm:pt modelId="{B2FFB1C9-C114-4E91-A29D-50F00BEEBDF0}" type="pres">
      <dgm:prSet presAssocID="{534139B3-0104-4042-B92B-973A33C11501}" presName="vertSpace2b" presStyleCnt="0"/>
      <dgm:spPr/>
    </dgm:pt>
    <dgm:pt modelId="{66E32884-8F9B-4AC9-AA6A-84A8EAD4373F}" type="pres">
      <dgm:prSet presAssocID="{5C9B7420-5441-4C79-BE06-575412E9EFCB}" presName="horz2" presStyleCnt="0"/>
      <dgm:spPr/>
    </dgm:pt>
    <dgm:pt modelId="{B3F36F5E-1C0C-4DFD-81A5-A26A3EF88E81}" type="pres">
      <dgm:prSet presAssocID="{5C9B7420-5441-4C79-BE06-575412E9EFCB}" presName="horzSpace2" presStyleCnt="0"/>
      <dgm:spPr/>
    </dgm:pt>
    <dgm:pt modelId="{BD96413E-9B96-42C5-9690-919B031C4A02}" type="pres">
      <dgm:prSet presAssocID="{5C9B7420-5441-4C79-BE06-575412E9EFCB}" presName="tx2" presStyleLbl="revTx" presStyleIdx="8" presStyleCnt="9"/>
      <dgm:spPr/>
      <dgm:t>
        <a:bodyPr/>
        <a:lstStyle/>
        <a:p>
          <a:endParaRPr lang="pl-PL"/>
        </a:p>
      </dgm:t>
    </dgm:pt>
    <dgm:pt modelId="{31C4918B-F89F-40C9-B277-6253D96B5F47}" type="pres">
      <dgm:prSet presAssocID="{5C9B7420-5441-4C79-BE06-575412E9EFCB}" presName="vert2" presStyleCnt="0"/>
      <dgm:spPr/>
    </dgm:pt>
    <dgm:pt modelId="{34A9D567-FDD6-45A4-912A-C222351718BB}" type="pres">
      <dgm:prSet presAssocID="{5C9B7420-5441-4C79-BE06-575412E9EFCB}" presName="thinLine2b" presStyleLbl="callout" presStyleIdx="6" presStyleCnt="7"/>
      <dgm:spPr/>
    </dgm:pt>
    <dgm:pt modelId="{358DEAEF-E3FD-4538-946D-24198B926DFE}" type="pres">
      <dgm:prSet presAssocID="{5C9B7420-5441-4C79-BE06-575412E9EFCB}" presName="vertSpace2b" presStyleCnt="0"/>
      <dgm:spPr/>
    </dgm:pt>
  </dgm:ptLst>
  <dgm:cxnLst>
    <dgm:cxn modelId="{4394AB7A-8804-479E-B138-7AF78E7F65DD}" type="presOf" srcId="{EB2FAE0B-C33C-4DBB-9595-711C36489362}" destId="{A7E94BA6-59A1-4411-80E3-6F83E0AB3E76}" srcOrd="0" destOrd="0" presId="urn:microsoft.com/office/officeart/2008/layout/LinedList"/>
    <dgm:cxn modelId="{374C5735-ACB1-4EFD-80EE-E3B42350C862}" type="presOf" srcId="{6F1EAF7C-98AE-465C-98FC-A32952CD89BC}" destId="{27E35473-CD56-48E4-9FF6-E849CFBD1603}" srcOrd="0" destOrd="0" presId="urn:microsoft.com/office/officeart/2008/layout/LinedList"/>
    <dgm:cxn modelId="{3B4C82F1-CC67-41A9-9F64-CA681F4AADD9}" srcId="{F50C33F2-E1F4-4F0A-AE17-06F704849578}" destId="{EB2FAE0B-C33C-4DBB-9595-711C36489362}" srcOrd="0" destOrd="0" parTransId="{21B9F6B2-1C5D-4921-9C6D-836C684086C8}" sibTransId="{AF3B9E82-5B03-44C3-9D4A-4C78794AF75C}"/>
    <dgm:cxn modelId="{3E0FB5A4-D8CC-4717-845F-2E30CA5CA206}" type="presOf" srcId="{3A50010E-0E61-4FD0-8F52-5E15081E9B87}" destId="{AFD94F06-FAF5-4467-BC83-712945F6D132}" srcOrd="0" destOrd="0" presId="urn:microsoft.com/office/officeart/2008/layout/LinedList"/>
    <dgm:cxn modelId="{675ED2BB-26C9-4B7B-A4B6-62531E7B2F60}" type="presOf" srcId="{F50C33F2-E1F4-4F0A-AE17-06F704849578}" destId="{BE69937E-4D4B-4654-ADE7-2911A4BBC699}" srcOrd="0" destOrd="0" presId="urn:microsoft.com/office/officeart/2008/layout/LinedList"/>
    <dgm:cxn modelId="{957B935B-8EA5-4F10-A81D-A9BFC73A8065}" type="presOf" srcId="{534139B3-0104-4042-B92B-973A33C11501}" destId="{2CF03B6F-5D5B-4937-8917-8C3F3F0C48EA}" srcOrd="0" destOrd="0" presId="urn:microsoft.com/office/officeart/2008/layout/LinedList"/>
    <dgm:cxn modelId="{899163F4-6144-4602-B280-0CF84EB96B04}" type="presOf" srcId="{71B95AA0-C9A8-47F7-9210-C821A20B1225}" destId="{D7404B64-E308-4479-895A-4FC88690A4E6}" srcOrd="0" destOrd="0" presId="urn:microsoft.com/office/officeart/2008/layout/LinedList"/>
    <dgm:cxn modelId="{E121CA38-8A0E-4C1F-849D-B9F069009385}" srcId="{F50C33F2-E1F4-4F0A-AE17-06F704849578}" destId="{64E94B12-6ACA-46F2-8AEC-2A3A9F0F33AC}" srcOrd="2" destOrd="0" parTransId="{2C341D8E-D226-42C1-B421-FE0880E92484}" sibTransId="{764EBE39-DD5C-4189-B4A9-82C00014B71B}"/>
    <dgm:cxn modelId="{AF60ED82-E2E9-4CE2-A64E-B7997B032FA3}" srcId="{3A50010E-0E61-4FD0-8F52-5E15081E9B87}" destId="{B8EAE0C1-F869-4CE2-B865-28DD881C2C70}" srcOrd="1" destOrd="0" parTransId="{8E641EE7-663B-4C8E-A461-20106238AD11}" sibTransId="{A2C664AD-FBD1-478C-AC05-DAF71F64C40F}"/>
    <dgm:cxn modelId="{53DA5613-8F84-4431-BC88-C0D6933772CC}" srcId="{B8EAE0C1-F869-4CE2-B865-28DD881C2C70}" destId="{534139B3-0104-4042-B92B-973A33C11501}" srcOrd="2" destOrd="0" parTransId="{07F7F481-D615-4963-9910-591046823C93}" sibTransId="{B1B7293F-DDFE-4CDB-87C8-CF0002605E08}"/>
    <dgm:cxn modelId="{7986CC73-5AAA-4042-8F87-A6D0F5772C68}" srcId="{B8EAE0C1-F869-4CE2-B865-28DD881C2C70}" destId="{44585B5D-B93F-4300-B7BA-72B02E063A16}" srcOrd="1" destOrd="0" parTransId="{0ED49EA9-CF66-4302-AAE3-DD505CCF319B}" sibTransId="{5F9B0743-76DC-4371-B88F-FFF4A015975B}"/>
    <dgm:cxn modelId="{56EF67D8-28F6-48BE-8631-CFCA5C16856E}" srcId="{B8EAE0C1-F869-4CE2-B865-28DD881C2C70}" destId="{71B95AA0-C9A8-47F7-9210-C821A20B1225}" srcOrd="0" destOrd="0" parTransId="{C50B9853-45B1-4F48-A42F-579A7BA78614}" sibTransId="{0AEB561E-74DC-4A78-A9BC-D418A00B2AE7}"/>
    <dgm:cxn modelId="{F62D1E13-B47B-4360-8411-3F27D81BD13E}" type="presOf" srcId="{B8EAE0C1-F869-4CE2-B865-28DD881C2C70}" destId="{027FCF68-2617-40E7-98E7-729249842E1C}" srcOrd="0" destOrd="0" presId="urn:microsoft.com/office/officeart/2008/layout/LinedList"/>
    <dgm:cxn modelId="{221AB3D2-0569-48D6-9105-827194675955}" srcId="{B8EAE0C1-F869-4CE2-B865-28DD881C2C70}" destId="{5C9B7420-5441-4C79-BE06-575412E9EFCB}" srcOrd="3" destOrd="0" parTransId="{B87E68D2-30BA-4DC8-8D38-8E9183B68B0B}" sibTransId="{769C7394-259B-40F9-AD90-ACED733D429B}"/>
    <dgm:cxn modelId="{FED2B08A-1E34-45AE-A57C-885B5B76C98C}" type="presOf" srcId="{44585B5D-B93F-4300-B7BA-72B02E063A16}" destId="{0408DA96-BC31-4EC1-B8CA-AB766C48FE0F}" srcOrd="0" destOrd="0" presId="urn:microsoft.com/office/officeart/2008/layout/LinedList"/>
    <dgm:cxn modelId="{CD2E39A7-2545-4CDA-B255-D1718938EED7}" srcId="{F50C33F2-E1F4-4F0A-AE17-06F704849578}" destId="{6F1EAF7C-98AE-465C-98FC-A32952CD89BC}" srcOrd="1" destOrd="0" parTransId="{0BCB80AE-7728-4783-B980-4ED33DD72555}" sibTransId="{3BB0021A-C9AE-48BB-BC3C-3B4102AB0A71}"/>
    <dgm:cxn modelId="{F7B432E9-CED4-4F18-A0F1-CC0433B6DA0E}" srcId="{3A50010E-0E61-4FD0-8F52-5E15081E9B87}" destId="{F50C33F2-E1F4-4F0A-AE17-06F704849578}" srcOrd="0" destOrd="0" parTransId="{5A277ACE-B3C0-4B9D-86A0-BBE30FC444C9}" sibTransId="{8EB30DB8-3966-4553-B900-25457D61099C}"/>
    <dgm:cxn modelId="{10465AA8-06ED-4E45-9F27-75E9FE783553}" type="presOf" srcId="{64E94B12-6ACA-46F2-8AEC-2A3A9F0F33AC}" destId="{90E1C5AD-FD6A-4FD6-9B2F-D14C1B079868}" srcOrd="0" destOrd="0" presId="urn:microsoft.com/office/officeart/2008/layout/LinedList"/>
    <dgm:cxn modelId="{A7558FD2-BEC0-4F52-AEF7-DA616B0DB493}" type="presOf" srcId="{5C9B7420-5441-4C79-BE06-575412E9EFCB}" destId="{BD96413E-9B96-42C5-9690-919B031C4A02}" srcOrd="0" destOrd="0" presId="urn:microsoft.com/office/officeart/2008/layout/LinedList"/>
    <dgm:cxn modelId="{16298936-2590-4188-95C5-5C9EC61CE260}" type="presParOf" srcId="{AFD94F06-FAF5-4467-BC83-712945F6D132}" destId="{575391F0-93A9-4425-AE3B-4BEA3669C710}" srcOrd="0" destOrd="0" presId="urn:microsoft.com/office/officeart/2008/layout/LinedList"/>
    <dgm:cxn modelId="{7ABCBF7E-131B-459E-9705-5D9CB78BEE02}" type="presParOf" srcId="{AFD94F06-FAF5-4467-BC83-712945F6D132}" destId="{5EC8A3CC-731A-4AA2-9B18-6AC6950FFF25}" srcOrd="1" destOrd="0" presId="urn:microsoft.com/office/officeart/2008/layout/LinedList"/>
    <dgm:cxn modelId="{AD2451D6-7C05-461B-8CCB-2DEA336D7154}" type="presParOf" srcId="{5EC8A3CC-731A-4AA2-9B18-6AC6950FFF25}" destId="{BE69937E-4D4B-4654-ADE7-2911A4BBC699}" srcOrd="0" destOrd="0" presId="urn:microsoft.com/office/officeart/2008/layout/LinedList"/>
    <dgm:cxn modelId="{54EC54CC-DC81-4F16-9BEC-DE1CD325467C}" type="presParOf" srcId="{5EC8A3CC-731A-4AA2-9B18-6AC6950FFF25}" destId="{29D5C017-E8F7-4212-9145-8014706B0AD0}" srcOrd="1" destOrd="0" presId="urn:microsoft.com/office/officeart/2008/layout/LinedList"/>
    <dgm:cxn modelId="{CB03AB84-A626-4C39-A3B9-DEAA7E97ADD0}" type="presParOf" srcId="{29D5C017-E8F7-4212-9145-8014706B0AD0}" destId="{1418A11A-C710-4090-8CB3-31FA7F63AF87}" srcOrd="0" destOrd="0" presId="urn:microsoft.com/office/officeart/2008/layout/LinedList"/>
    <dgm:cxn modelId="{A56DF683-8768-4E15-8478-E062B13FDEA7}" type="presParOf" srcId="{29D5C017-E8F7-4212-9145-8014706B0AD0}" destId="{96F47A11-1715-41AA-AD80-92356F57D537}" srcOrd="1" destOrd="0" presId="urn:microsoft.com/office/officeart/2008/layout/LinedList"/>
    <dgm:cxn modelId="{18BA6BB0-129C-4D63-9DA3-375D447E6CC4}" type="presParOf" srcId="{96F47A11-1715-41AA-AD80-92356F57D537}" destId="{538FC5B5-73F0-4B21-A80E-C522227751F9}" srcOrd="0" destOrd="0" presId="urn:microsoft.com/office/officeart/2008/layout/LinedList"/>
    <dgm:cxn modelId="{4E4AB387-FBD7-4BF9-B5B7-1D332554AABE}" type="presParOf" srcId="{96F47A11-1715-41AA-AD80-92356F57D537}" destId="{A7E94BA6-59A1-4411-80E3-6F83E0AB3E76}" srcOrd="1" destOrd="0" presId="urn:microsoft.com/office/officeart/2008/layout/LinedList"/>
    <dgm:cxn modelId="{A901C928-6ED1-4D28-9899-F7EC0013C776}" type="presParOf" srcId="{96F47A11-1715-41AA-AD80-92356F57D537}" destId="{325A29EA-E3F0-4C38-966A-A8562749EDCE}" srcOrd="2" destOrd="0" presId="urn:microsoft.com/office/officeart/2008/layout/LinedList"/>
    <dgm:cxn modelId="{86868D0A-8BDA-4637-91D4-1BCE59A95EA6}" type="presParOf" srcId="{29D5C017-E8F7-4212-9145-8014706B0AD0}" destId="{44FE26E9-C4A8-4AC3-986F-E0E275B2E387}" srcOrd="2" destOrd="0" presId="urn:microsoft.com/office/officeart/2008/layout/LinedList"/>
    <dgm:cxn modelId="{81818E52-0CF7-4BBD-B0AF-F88482FC8B6D}" type="presParOf" srcId="{29D5C017-E8F7-4212-9145-8014706B0AD0}" destId="{39B8B538-670D-4552-AD44-973413E52536}" srcOrd="3" destOrd="0" presId="urn:microsoft.com/office/officeart/2008/layout/LinedList"/>
    <dgm:cxn modelId="{AD3318D1-569F-4B20-949E-266CA6791932}" type="presParOf" srcId="{29D5C017-E8F7-4212-9145-8014706B0AD0}" destId="{7D3C3B2E-8E49-4B65-86B9-C6F974D0A406}" srcOrd="4" destOrd="0" presId="urn:microsoft.com/office/officeart/2008/layout/LinedList"/>
    <dgm:cxn modelId="{5789C44C-E474-47AB-9AEA-87DA0B9F1FBD}" type="presParOf" srcId="{7D3C3B2E-8E49-4B65-86B9-C6F974D0A406}" destId="{496E0915-83FB-4FF2-B985-799AB3EFBDC4}" srcOrd="0" destOrd="0" presId="urn:microsoft.com/office/officeart/2008/layout/LinedList"/>
    <dgm:cxn modelId="{58ED8C5B-494E-42EF-AEF7-0A5ADCBD745A}" type="presParOf" srcId="{7D3C3B2E-8E49-4B65-86B9-C6F974D0A406}" destId="{27E35473-CD56-48E4-9FF6-E849CFBD1603}" srcOrd="1" destOrd="0" presId="urn:microsoft.com/office/officeart/2008/layout/LinedList"/>
    <dgm:cxn modelId="{05326D3D-EC15-45A7-BCD0-566263A812BB}" type="presParOf" srcId="{7D3C3B2E-8E49-4B65-86B9-C6F974D0A406}" destId="{6495A211-E706-4F2F-AAF9-1AB2565EE606}" srcOrd="2" destOrd="0" presId="urn:microsoft.com/office/officeart/2008/layout/LinedList"/>
    <dgm:cxn modelId="{163B8A1A-52D7-4E1B-8063-DCA0F384E9C7}" type="presParOf" srcId="{29D5C017-E8F7-4212-9145-8014706B0AD0}" destId="{12C32801-722A-486C-A707-3F6F71D5BB93}" srcOrd="5" destOrd="0" presId="urn:microsoft.com/office/officeart/2008/layout/LinedList"/>
    <dgm:cxn modelId="{4357537F-0637-4309-95F5-C6447340D247}" type="presParOf" srcId="{29D5C017-E8F7-4212-9145-8014706B0AD0}" destId="{30BBD38D-811B-4DF2-BE61-CA3724F8A91E}" srcOrd="6" destOrd="0" presId="urn:microsoft.com/office/officeart/2008/layout/LinedList"/>
    <dgm:cxn modelId="{4C05A226-78E0-4059-A058-DE9064663417}" type="presParOf" srcId="{29D5C017-E8F7-4212-9145-8014706B0AD0}" destId="{184F5E48-6964-40FF-A090-092CDE28BFC1}" srcOrd="7" destOrd="0" presId="urn:microsoft.com/office/officeart/2008/layout/LinedList"/>
    <dgm:cxn modelId="{6CF15961-21C0-45CE-B981-6EAB2AF5B3A9}" type="presParOf" srcId="{184F5E48-6964-40FF-A090-092CDE28BFC1}" destId="{5A65EA3F-04EC-4F17-92FD-06D861BE68C1}" srcOrd="0" destOrd="0" presId="urn:microsoft.com/office/officeart/2008/layout/LinedList"/>
    <dgm:cxn modelId="{65A851B8-1F1B-41D2-8DDF-15B093C2A51B}" type="presParOf" srcId="{184F5E48-6964-40FF-A090-092CDE28BFC1}" destId="{90E1C5AD-FD6A-4FD6-9B2F-D14C1B079868}" srcOrd="1" destOrd="0" presId="urn:microsoft.com/office/officeart/2008/layout/LinedList"/>
    <dgm:cxn modelId="{807F48FB-B5DC-4F9E-9E56-56BE6B0DC897}" type="presParOf" srcId="{184F5E48-6964-40FF-A090-092CDE28BFC1}" destId="{DD77F164-F07D-4029-A390-5E9892EE098D}" srcOrd="2" destOrd="0" presId="urn:microsoft.com/office/officeart/2008/layout/LinedList"/>
    <dgm:cxn modelId="{421C2CC8-E21B-43D9-BF94-07E40FBE776E}" type="presParOf" srcId="{29D5C017-E8F7-4212-9145-8014706B0AD0}" destId="{F5120DB5-94F2-423C-8632-170AB30A1A71}" srcOrd="8" destOrd="0" presId="urn:microsoft.com/office/officeart/2008/layout/LinedList"/>
    <dgm:cxn modelId="{66850D46-C090-4400-BBA5-AAD5147D0974}" type="presParOf" srcId="{29D5C017-E8F7-4212-9145-8014706B0AD0}" destId="{86E66643-2B82-4C49-898C-FE39F9BFFA91}" srcOrd="9" destOrd="0" presId="urn:microsoft.com/office/officeart/2008/layout/LinedList"/>
    <dgm:cxn modelId="{33A92E25-ED90-4FD6-B109-9081B2F60DDF}" type="presParOf" srcId="{AFD94F06-FAF5-4467-BC83-712945F6D132}" destId="{3D8530F6-88AF-421A-81C7-A9A390D2AA80}" srcOrd="2" destOrd="0" presId="urn:microsoft.com/office/officeart/2008/layout/LinedList"/>
    <dgm:cxn modelId="{BB352DFB-01A1-4F0B-98C9-3D7FCA95103C}" type="presParOf" srcId="{AFD94F06-FAF5-4467-BC83-712945F6D132}" destId="{5B310846-AAD8-48C3-8B29-4C01044335F4}" srcOrd="3" destOrd="0" presId="urn:microsoft.com/office/officeart/2008/layout/LinedList"/>
    <dgm:cxn modelId="{0E655D97-6ECE-427E-92AA-98631AD727E5}" type="presParOf" srcId="{5B310846-AAD8-48C3-8B29-4C01044335F4}" destId="{027FCF68-2617-40E7-98E7-729249842E1C}" srcOrd="0" destOrd="0" presId="urn:microsoft.com/office/officeart/2008/layout/LinedList"/>
    <dgm:cxn modelId="{C5AAE9AF-2D3C-4716-8298-DF29B4F23DE2}" type="presParOf" srcId="{5B310846-AAD8-48C3-8B29-4C01044335F4}" destId="{D93530EC-DCA6-460A-8F9B-614D3C570CA1}" srcOrd="1" destOrd="0" presId="urn:microsoft.com/office/officeart/2008/layout/LinedList"/>
    <dgm:cxn modelId="{A7F0710D-A522-4916-BD7D-EC0FE09AFB0D}" type="presParOf" srcId="{D93530EC-DCA6-460A-8F9B-614D3C570CA1}" destId="{20E8DA93-9C0E-4BB7-9610-DFE5D5C18DB5}" srcOrd="0" destOrd="0" presId="urn:microsoft.com/office/officeart/2008/layout/LinedList"/>
    <dgm:cxn modelId="{6E3A0E75-B152-4F1C-9262-F963E59213A8}" type="presParOf" srcId="{D93530EC-DCA6-460A-8F9B-614D3C570CA1}" destId="{B2F99C44-0ACD-4B49-A1C2-25859431AB9A}" srcOrd="1" destOrd="0" presId="urn:microsoft.com/office/officeart/2008/layout/LinedList"/>
    <dgm:cxn modelId="{61B700EB-70E6-42DF-A938-639C0DE7B35B}" type="presParOf" srcId="{B2F99C44-0ACD-4B49-A1C2-25859431AB9A}" destId="{717F378A-653D-4FBD-B7AD-90BB2282B4DE}" srcOrd="0" destOrd="0" presId="urn:microsoft.com/office/officeart/2008/layout/LinedList"/>
    <dgm:cxn modelId="{26A49BE9-2C61-4D81-81A4-CC3F18B0135A}" type="presParOf" srcId="{B2F99C44-0ACD-4B49-A1C2-25859431AB9A}" destId="{D7404B64-E308-4479-895A-4FC88690A4E6}" srcOrd="1" destOrd="0" presId="urn:microsoft.com/office/officeart/2008/layout/LinedList"/>
    <dgm:cxn modelId="{AC3D947B-5399-4929-84B1-466C5362FDE2}" type="presParOf" srcId="{B2F99C44-0ACD-4B49-A1C2-25859431AB9A}" destId="{E94B70C8-4482-4198-8831-12B208A3A961}" srcOrd="2" destOrd="0" presId="urn:microsoft.com/office/officeart/2008/layout/LinedList"/>
    <dgm:cxn modelId="{1DF6F5A2-D69B-480A-8749-2B0E12AFC95C}" type="presParOf" srcId="{D93530EC-DCA6-460A-8F9B-614D3C570CA1}" destId="{D5E9CD91-AC2C-4DAA-AD0B-94E8AD2FEBF2}" srcOrd="2" destOrd="0" presId="urn:microsoft.com/office/officeart/2008/layout/LinedList"/>
    <dgm:cxn modelId="{915DF5F3-EA84-4C28-ACD8-121BAD2D14B4}" type="presParOf" srcId="{D93530EC-DCA6-460A-8F9B-614D3C570CA1}" destId="{8BFFF61C-4B2D-41F2-978A-31F203983392}" srcOrd="3" destOrd="0" presId="urn:microsoft.com/office/officeart/2008/layout/LinedList"/>
    <dgm:cxn modelId="{5F627F1C-B5A0-43C9-B0F0-EDA2E5A0D9BD}" type="presParOf" srcId="{D93530EC-DCA6-460A-8F9B-614D3C570CA1}" destId="{58AB1683-0458-4160-B954-67250416C581}" srcOrd="4" destOrd="0" presId="urn:microsoft.com/office/officeart/2008/layout/LinedList"/>
    <dgm:cxn modelId="{8E6860CB-2CF0-4CA4-8726-35E46AB9B241}" type="presParOf" srcId="{58AB1683-0458-4160-B954-67250416C581}" destId="{719A25A6-19B9-4AD0-B9DC-0EFBE9B45807}" srcOrd="0" destOrd="0" presId="urn:microsoft.com/office/officeart/2008/layout/LinedList"/>
    <dgm:cxn modelId="{55247384-47B6-4DA4-86B9-D434F6080E8A}" type="presParOf" srcId="{58AB1683-0458-4160-B954-67250416C581}" destId="{0408DA96-BC31-4EC1-B8CA-AB766C48FE0F}" srcOrd="1" destOrd="0" presId="urn:microsoft.com/office/officeart/2008/layout/LinedList"/>
    <dgm:cxn modelId="{FBE773A0-AE7E-4741-83EC-48A60D2F6E31}" type="presParOf" srcId="{58AB1683-0458-4160-B954-67250416C581}" destId="{7C79553C-F740-442D-A465-4907CDFF8563}" srcOrd="2" destOrd="0" presId="urn:microsoft.com/office/officeart/2008/layout/LinedList"/>
    <dgm:cxn modelId="{2F8AA748-3599-463E-A6C4-2EB0974CEF5A}" type="presParOf" srcId="{D93530EC-DCA6-460A-8F9B-614D3C570CA1}" destId="{1B92D34E-B96B-4B49-8E4B-6944728FBF3B}" srcOrd="5" destOrd="0" presId="urn:microsoft.com/office/officeart/2008/layout/LinedList"/>
    <dgm:cxn modelId="{2A7397A7-7AD8-4CB6-A412-FA3BDDB23DCC}" type="presParOf" srcId="{D93530EC-DCA6-460A-8F9B-614D3C570CA1}" destId="{6DFB1161-41D2-45C6-9576-87E0110B58D6}" srcOrd="6" destOrd="0" presId="urn:microsoft.com/office/officeart/2008/layout/LinedList"/>
    <dgm:cxn modelId="{D5E0E537-A36F-40F5-AFB2-365422C6D87C}" type="presParOf" srcId="{D93530EC-DCA6-460A-8F9B-614D3C570CA1}" destId="{02D61AE0-9CB7-4EF7-B818-9FBABB99E689}" srcOrd="7" destOrd="0" presId="urn:microsoft.com/office/officeart/2008/layout/LinedList"/>
    <dgm:cxn modelId="{9E7A03D9-2113-4531-BA9E-1017B0C15FB3}" type="presParOf" srcId="{02D61AE0-9CB7-4EF7-B818-9FBABB99E689}" destId="{65C98C61-FCA2-4705-9B25-B14A738AA569}" srcOrd="0" destOrd="0" presId="urn:microsoft.com/office/officeart/2008/layout/LinedList"/>
    <dgm:cxn modelId="{2373ADF5-3B9F-4C53-91AF-E14D12252BAB}" type="presParOf" srcId="{02D61AE0-9CB7-4EF7-B818-9FBABB99E689}" destId="{2CF03B6F-5D5B-4937-8917-8C3F3F0C48EA}" srcOrd="1" destOrd="0" presId="urn:microsoft.com/office/officeart/2008/layout/LinedList"/>
    <dgm:cxn modelId="{B10E7118-4A4E-4306-9BA9-F25F7AE7D1F2}" type="presParOf" srcId="{02D61AE0-9CB7-4EF7-B818-9FBABB99E689}" destId="{115CB255-A137-444C-8A80-B01518AE88E2}" srcOrd="2" destOrd="0" presId="urn:microsoft.com/office/officeart/2008/layout/LinedList"/>
    <dgm:cxn modelId="{8F7F8A2C-4E35-4DE9-B8D4-EC26A49FAC50}" type="presParOf" srcId="{D93530EC-DCA6-460A-8F9B-614D3C570CA1}" destId="{F5EB0503-2AAC-4680-B380-BCAE1A6C7B7C}" srcOrd="8" destOrd="0" presId="urn:microsoft.com/office/officeart/2008/layout/LinedList"/>
    <dgm:cxn modelId="{8F2BD980-1552-47D3-9345-2B50591CF0E4}" type="presParOf" srcId="{D93530EC-DCA6-460A-8F9B-614D3C570CA1}" destId="{B2FFB1C9-C114-4E91-A29D-50F00BEEBDF0}" srcOrd="9" destOrd="0" presId="urn:microsoft.com/office/officeart/2008/layout/LinedList"/>
    <dgm:cxn modelId="{EF4599E2-9A5E-4BDD-871F-A309F6B0EBD3}" type="presParOf" srcId="{D93530EC-DCA6-460A-8F9B-614D3C570CA1}" destId="{66E32884-8F9B-4AC9-AA6A-84A8EAD4373F}" srcOrd="10" destOrd="0" presId="urn:microsoft.com/office/officeart/2008/layout/LinedList"/>
    <dgm:cxn modelId="{934D3550-C8B1-4971-973F-59C93DB18189}" type="presParOf" srcId="{66E32884-8F9B-4AC9-AA6A-84A8EAD4373F}" destId="{B3F36F5E-1C0C-4DFD-81A5-A26A3EF88E81}" srcOrd="0" destOrd="0" presId="urn:microsoft.com/office/officeart/2008/layout/LinedList"/>
    <dgm:cxn modelId="{C1A600B2-30F7-4FCB-BC76-87BF198C807E}" type="presParOf" srcId="{66E32884-8F9B-4AC9-AA6A-84A8EAD4373F}" destId="{BD96413E-9B96-42C5-9690-919B031C4A02}" srcOrd="1" destOrd="0" presId="urn:microsoft.com/office/officeart/2008/layout/LinedList"/>
    <dgm:cxn modelId="{C33C3EBC-1DE7-4A35-BB20-A839BB52C951}" type="presParOf" srcId="{66E32884-8F9B-4AC9-AA6A-84A8EAD4373F}" destId="{31C4918B-F89F-40C9-B277-6253D96B5F47}" srcOrd="2" destOrd="0" presId="urn:microsoft.com/office/officeart/2008/layout/LinedList"/>
    <dgm:cxn modelId="{7D7F3767-F0F1-4812-8FAF-CB68919F8362}" type="presParOf" srcId="{D93530EC-DCA6-460A-8F9B-614D3C570CA1}" destId="{34A9D567-FDD6-45A4-912A-C222351718BB}" srcOrd="11" destOrd="0" presId="urn:microsoft.com/office/officeart/2008/layout/LinedList"/>
    <dgm:cxn modelId="{C99E94FF-DD67-483C-8A97-27155DC69180}" type="presParOf" srcId="{D93530EC-DCA6-460A-8F9B-614D3C570CA1}" destId="{358DEAEF-E3FD-4538-946D-24198B926DFE}" srcOrd="12"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50010E-0E61-4FD0-8F52-5E15081E9B87}" type="doc">
      <dgm:prSet loTypeId="urn:microsoft.com/office/officeart/2008/layout/LinedList" loCatId="list" qsTypeId="urn:microsoft.com/office/officeart/2005/8/quickstyle/simple1" qsCatId="simple" csTypeId="urn:microsoft.com/office/officeart/2005/8/colors/colorful1#2" csCatId="colorful" phldr="1"/>
      <dgm:spPr/>
      <dgm:t>
        <a:bodyPr/>
        <a:lstStyle/>
        <a:p>
          <a:endParaRPr lang="pl-PL"/>
        </a:p>
      </dgm:t>
    </dgm:pt>
    <dgm:pt modelId="{F50C33F2-E1F4-4F0A-AE17-06F704849578}">
      <dgm:prSet phldrT="[Tekst]"/>
      <dgm:spPr/>
      <dgm:t>
        <a:bodyPr/>
        <a:lstStyle/>
        <a:p>
          <a:r>
            <a:rPr lang="pl-PL" dirty="0"/>
            <a:t>Etap 3</a:t>
          </a:r>
        </a:p>
      </dgm:t>
    </dgm:pt>
    <dgm:pt modelId="{5A277ACE-B3C0-4B9D-86A0-BBE30FC444C9}" type="parTrans" cxnId="{F7B432E9-CED4-4F18-A0F1-CC0433B6DA0E}">
      <dgm:prSet/>
      <dgm:spPr/>
      <dgm:t>
        <a:bodyPr/>
        <a:lstStyle/>
        <a:p>
          <a:endParaRPr lang="pl-PL" sz="1600"/>
        </a:p>
      </dgm:t>
    </dgm:pt>
    <dgm:pt modelId="{8EB30DB8-3966-4553-B900-25457D61099C}" type="sibTrans" cxnId="{F7B432E9-CED4-4F18-A0F1-CC0433B6DA0E}">
      <dgm:prSet/>
      <dgm:spPr/>
      <dgm:t>
        <a:bodyPr/>
        <a:lstStyle/>
        <a:p>
          <a:endParaRPr lang="pl-PL"/>
        </a:p>
      </dgm:t>
    </dgm:pt>
    <dgm:pt modelId="{17FD579C-EBAE-4627-9369-F256ECF154FE}">
      <dgm:prSet phldrT="[Tekst]"/>
      <dgm:spPr/>
      <dgm:t>
        <a:bodyPr/>
        <a:lstStyle/>
        <a:p>
          <a:r>
            <a:rPr lang="pl-PL" dirty="0"/>
            <a:t>Poszukiwanie informacji </a:t>
          </a:r>
          <a:r>
            <a:rPr lang="pl-PL" dirty="0" smtClean="0"/>
            <a:t>na temat wad i zalet stosowania urządzeń fizjoterapeutycznych w trakcie stosowania leczenia pacjentów oraz na temat wad i zalet stosowania rąk fizjoterapeuty</a:t>
          </a:r>
          <a:endParaRPr lang="pl-PL" dirty="0"/>
        </a:p>
      </dgm:t>
    </dgm:pt>
    <dgm:pt modelId="{FF6B01CD-ED6D-441C-927F-B664E6D0C175}" type="parTrans" cxnId="{E63DEDC8-37D6-4C4D-999D-DB7C0966E48A}">
      <dgm:prSet/>
      <dgm:spPr/>
      <dgm:t>
        <a:bodyPr/>
        <a:lstStyle/>
        <a:p>
          <a:endParaRPr lang="pl-PL"/>
        </a:p>
      </dgm:t>
    </dgm:pt>
    <dgm:pt modelId="{ADCE8666-4A8D-473C-ABC9-CFAB3D1448BC}" type="sibTrans" cxnId="{E63DEDC8-37D6-4C4D-999D-DB7C0966E48A}">
      <dgm:prSet/>
      <dgm:spPr/>
      <dgm:t>
        <a:bodyPr/>
        <a:lstStyle/>
        <a:p>
          <a:endParaRPr lang="pl-PL"/>
        </a:p>
      </dgm:t>
    </dgm:pt>
    <dgm:pt modelId="{A59D627C-0EFF-4BDC-AF83-ED7A7E0C36FE}">
      <dgm:prSet phldrT="[Tekst]"/>
      <dgm:spPr/>
      <dgm:t>
        <a:bodyPr/>
        <a:lstStyle/>
        <a:p>
          <a:r>
            <a:rPr lang="pl-PL" dirty="0"/>
            <a:t>Uczniowie przygotowują prezentację zgodnie ze wcześniejszymi ustaleniami.</a:t>
          </a:r>
        </a:p>
      </dgm:t>
    </dgm:pt>
    <dgm:pt modelId="{9F9D3FB7-200C-490E-AD3A-85DE34C20E4A}" type="parTrans" cxnId="{22AC114C-D96F-4A97-9021-EEB85877A88E}">
      <dgm:prSet/>
      <dgm:spPr/>
      <dgm:t>
        <a:bodyPr/>
        <a:lstStyle/>
        <a:p>
          <a:endParaRPr lang="pl-PL"/>
        </a:p>
      </dgm:t>
    </dgm:pt>
    <dgm:pt modelId="{E62DE20B-67CC-4979-8E24-72E43E6C9E5D}" type="sibTrans" cxnId="{22AC114C-D96F-4A97-9021-EEB85877A88E}">
      <dgm:prSet/>
      <dgm:spPr/>
      <dgm:t>
        <a:bodyPr/>
        <a:lstStyle/>
        <a:p>
          <a:endParaRPr lang="pl-PL"/>
        </a:p>
      </dgm:t>
    </dgm:pt>
    <dgm:pt modelId="{5E47A8D1-AFB9-434C-836F-172F5C121CBE}">
      <dgm:prSet phldrT="[Tekst]"/>
      <dgm:spPr/>
      <dgm:t>
        <a:bodyPr/>
        <a:lstStyle/>
        <a:p>
          <a:r>
            <a:rPr lang="pl-PL" dirty="0"/>
            <a:t>Praca nad prezentacją musi być prowadzona w grupie.</a:t>
          </a:r>
        </a:p>
      </dgm:t>
    </dgm:pt>
    <dgm:pt modelId="{F74607FF-027D-45D7-8CA1-16BA398E833A}" type="parTrans" cxnId="{F77EC8B4-D76B-4825-8ADD-AE32343DA96D}">
      <dgm:prSet/>
      <dgm:spPr/>
      <dgm:t>
        <a:bodyPr/>
        <a:lstStyle/>
        <a:p>
          <a:endParaRPr lang="pl-PL"/>
        </a:p>
      </dgm:t>
    </dgm:pt>
    <dgm:pt modelId="{E5F73450-8CA1-424F-AEF5-E183074A862B}" type="sibTrans" cxnId="{F77EC8B4-D76B-4825-8ADD-AE32343DA96D}">
      <dgm:prSet/>
      <dgm:spPr/>
      <dgm:t>
        <a:bodyPr/>
        <a:lstStyle/>
        <a:p>
          <a:endParaRPr lang="pl-PL"/>
        </a:p>
      </dgm:t>
    </dgm:pt>
    <dgm:pt modelId="{99108FDA-CB7F-4990-8842-1D21249F6618}">
      <dgm:prSet phldrT="[Tekst]"/>
      <dgm:spPr/>
      <dgm:t>
        <a:bodyPr/>
        <a:lstStyle/>
        <a:p>
          <a:r>
            <a:rPr lang="pl-PL" dirty="0"/>
            <a:t>Etap 4</a:t>
          </a:r>
        </a:p>
      </dgm:t>
    </dgm:pt>
    <dgm:pt modelId="{E6E56DD2-466F-4583-BE2F-C887392631DC}" type="parTrans" cxnId="{480CA42D-ED0D-467F-82C0-9FFE8E9C8891}">
      <dgm:prSet/>
      <dgm:spPr/>
      <dgm:t>
        <a:bodyPr/>
        <a:lstStyle/>
        <a:p>
          <a:endParaRPr lang="pl-PL"/>
        </a:p>
      </dgm:t>
    </dgm:pt>
    <dgm:pt modelId="{ED6A1287-5971-4CC9-9B8A-CA9090A79DB4}" type="sibTrans" cxnId="{480CA42D-ED0D-467F-82C0-9FFE8E9C8891}">
      <dgm:prSet/>
      <dgm:spPr/>
      <dgm:t>
        <a:bodyPr/>
        <a:lstStyle/>
        <a:p>
          <a:endParaRPr lang="pl-PL"/>
        </a:p>
      </dgm:t>
    </dgm:pt>
    <dgm:pt modelId="{66E95FD9-E25D-4AC5-BF70-2AD353F11B6A}">
      <dgm:prSet phldrT="[Tekst]"/>
      <dgm:spPr/>
      <dgm:t>
        <a:bodyPr/>
        <a:lstStyle/>
        <a:p>
          <a:r>
            <a:rPr lang="pl-PL" dirty="0"/>
            <a:t>Prezentacja przygotowanych </a:t>
          </a:r>
          <a:r>
            <a:rPr lang="pl-PL" dirty="0" smtClean="0"/>
            <a:t>materiałów oraz debata, w trakcie której uczniowie przekonują do swoich racji adwersarzy.</a:t>
          </a:r>
          <a:endParaRPr lang="pl-PL" dirty="0"/>
        </a:p>
      </dgm:t>
    </dgm:pt>
    <dgm:pt modelId="{16EF30BA-B65C-455C-951B-98DB70CD19F2}" type="parTrans" cxnId="{05A1D32F-F743-458B-AEC2-97021C496384}">
      <dgm:prSet/>
      <dgm:spPr/>
      <dgm:t>
        <a:bodyPr/>
        <a:lstStyle/>
        <a:p>
          <a:endParaRPr lang="pl-PL"/>
        </a:p>
      </dgm:t>
    </dgm:pt>
    <dgm:pt modelId="{401F29CE-7550-41C8-908A-1C7D9D4AFF38}" type="sibTrans" cxnId="{05A1D32F-F743-458B-AEC2-97021C496384}">
      <dgm:prSet/>
      <dgm:spPr/>
      <dgm:t>
        <a:bodyPr/>
        <a:lstStyle/>
        <a:p>
          <a:endParaRPr lang="pl-PL"/>
        </a:p>
      </dgm:t>
    </dgm:pt>
    <dgm:pt modelId="{F4585E4E-19EC-4308-8E52-35A44EC3652A}">
      <dgm:prSet phldrT="[Tekst]"/>
      <dgm:spPr/>
      <dgm:t>
        <a:bodyPr/>
        <a:lstStyle/>
        <a:p>
          <a:r>
            <a:rPr lang="pl-PL" dirty="0"/>
            <a:t>Dyskusja uczniów (moderowana przez nauczyciela) nad przedstawionymi prezentacjami. Poszukiwanie odpowiedzi na pytanie, </a:t>
          </a:r>
          <a:r>
            <a:rPr lang="pl-PL" dirty="0" smtClean="0"/>
            <a:t>która grupa przedstawiła bardziej racjonalne argumenty i znalezienie odpowiedzi, która grupa miała rację, a być może znalezienie innego kompromisu</a:t>
          </a:r>
          <a:endParaRPr lang="pl-PL" dirty="0"/>
        </a:p>
      </dgm:t>
    </dgm:pt>
    <dgm:pt modelId="{E0E6123A-F992-4393-8C58-F0A747624067}" type="parTrans" cxnId="{30D9E5A9-B94D-4D18-BCE5-D48DF50EEFE0}">
      <dgm:prSet/>
      <dgm:spPr/>
      <dgm:t>
        <a:bodyPr/>
        <a:lstStyle/>
        <a:p>
          <a:endParaRPr lang="pl-PL"/>
        </a:p>
      </dgm:t>
    </dgm:pt>
    <dgm:pt modelId="{518B82E9-E671-4EAD-BE35-2D7B4435AEC0}" type="sibTrans" cxnId="{30D9E5A9-B94D-4D18-BCE5-D48DF50EEFE0}">
      <dgm:prSet/>
      <dgm:spPr/>
      <dgm:t>
        <a:bodyPr/>
        <a:lstStyle/>
        <a:p>
          <a:endParaRPr lang="pl-PL"/>
        </a:p>
      </dgm:t>
    </dgm:pt>
    <dgm:pt modelId="{F8C0D351-E09E-4DBA-A6D4-D8FC9142DEF9}">
      <dgm:prSet phldrT="[Tekst]"/>
      <dgm:spPr/>
      <dgm:t>
        <a:bodyPr/>
        <a:lstStyle/>
        <a:p>
          <a:r>
            <a:rPr lang="pl-PL" dirty="0"/>
            <a:t>Wspólne systematyzowanie  wiedzy na temat </a:t>
          </a:r>
          <a:r>
            <a:rPr lang="pl-PL" dirty="0" smtClean="0"/>
            <a:t>współczesnej fizjoterapii</a:t>
          </a:r>
          <a:endParaRPr lang="pl-PL" dirty="0"/>
        </a:p>
      </dgm:t>
    </dgm:pt>
    <dgm:pt modelId="{59E7586C-2F99-419E-875C-6C944E1074EA}" type="parTrans" cxnId="{A1531620-9C19-47FC-A0C8-4CA85A5A0445}">
      <dgm:prSet/>
      <dgm:spPr/>
      <dgm:t>
        <a:bodyPr/>
        <a:lstStyle/>
        <a:p>
          <a:endParaRPr lang="pl-PL"/>
        </a:p>
      </dgm:t>
    </dgm:pt>
    <dgm:pt modelId="{63E3D6E4-F5E5-4E9E-9CCA-26EFE10F79C5}" type="sibTrans" cxnId="{A1531620-9C19-47FC-A0C8-4CA85A5A0445}">
      <dgm:prSet/>
      <dgm:spPr/>
      <dgm:t>
        <a:bodyPr/>
        <a:lstStyle/>
        <a:p>
          <a:endParaRPr lang="pl-PL"/>
        </a:p>
      </dgm:t>
    </dgm:pt>
    <dgm:pt modelId="{778396C3-6D6D-4392-9D39-5365221E7F13}">
      <dgm:prSet phldrT="[Tekst]"/>
      <dgm:spPr/>
      <dgm:t>
        <a:bodyPr/>
        <a:lstStyle/>
        <a:p>
          <a:r>
            <a:rPr lang="pl-PL" dirty="0"/>
            <a:t>Nauczyciel powinien służyć rada odnośnie zawartości merytorycznej i estetycznej prezentacji. </a:t>
          </a:r>
        </a:p>
      </dgm:t>
    </dgm:pt>
    <dgm:pt modelId="{16949282-3DB6-4F8C-86A3-FAA9EC1C2866}" type="parTrans" cxnId="{872F29D1-ADF4-4C4C-9128-F8BFEC45D168}">
      <dgm:prSet/>
      <dgm:spPr/>
      <dgm:t>
        <a:bodyPr/>
        <a:lstStyle/>
        <a:p>
          <a:endParaRPr lang="pl-PL"/>
        </a:p>
      </dgm:t>
    </dgm:pt>
    <dgm:pt modelId="{790B3498-1356-4D9E-A0BB-87AAD6A0419A}" type="sibTrans" cxnId="{872F29D1-ADF4-4C4C-9128-F8BFEC45D168}">
      <dgm:prSet/>
      <dgm:spPr/>
      <dgm:t>
        <a:bodyPr/>
        <a:lstStyle/>
        <a:p>
          <a:endParaRPr lang="pl-PL"/>
        </a:p>
      </dgm:t>
    </dgm:pt>
    <dgm:pt modelId="{AFD94F06-FAF5-4467-BC83-712945F6D132}" type="pres">
      <dgm:prSet presAssocID="{3A50010E-0E61-4FD0-8F52-5E15081E9B87}" presName="vert0" presStyleCnt="0">
        <dgm:presLayoutVars>
          <dgm:dir/>
          <dgm:animOne val="branch"/>
          <dgm:animLvl val="lvl"/>
        </dgm:presLayoutVars>
      </dgm:prSet>
      <dgm:spPr/>
      <dgm:t>
        <a:bodyPr/>
        <a:lstStyle/>
        <a:p>
          <a:endParaRPr lang="pl-PL"/>
        </a:p>
      </dgm:t>
    </dgm:pt>
    <dgm:pt modelId="{575391F0-93A9-4425-AE3B-4BEA3669C710}" type="pres">
      <dgm:prSet presAssocID="{F50C33F2-E1F4-4F0A-AE17-06F704849578}" presName="thickLine" presStyleLbl="alignNode1" presStyleIdx="0" presStyleCnt="2"/>
      <dgm:spPr/>
    </dgm:pt>
    <dgm:pt modelId="{5EC8A3CC-731A-4AA2-9B18-6AC6950FFF25}" type="pres">
      <dgm:prSet presAssocID="{F50C33F2-E1F4-4F0A-AE17-06F704849578}" presName="horz1" presStyleCnt="0"/>
      <dgm:spPr/>
    </dgm:pt>
    <dgm:pt modelId="{BE69937E-4D4B-4654-ADE7-2911A4BBC699}" type="pres">
      <dgm:prSet presAssocID="{F50C33F2-E1F4-4F0A-AE17-06F704849578}" presName="tx1" presStyleLbl="revTx" presStyleIdx="0" presStyleCnt="9"/>
      <dgm:spPr/>
      <dgm:t>
        <a:bodyPr/>
        <a:lstStyle/>
        <a:p>
          <a:endParaRPr lang="pl-PL"/>
        </a:p>
      </dgm:t>
    </dgm:pt>
    <dgm:pt modelId="{29D5C017-E8F7-4212-9145-8014706B0AD0}" type="pres">
      <dgm:prSet presAssocID="{F50C33F2-E1F4-4F0A-AE17-06F704849578}" presName="vert1" presStyleCnt="0"/>
      <dgm:spPr/>
    </dgm:pt>
    <dgm:pt modelId="{0DBD2A6A-8B50-40C0-832C-916952394884}" type="pres">
      <dgm:prSet presAssocID="{17FD579C-EBAE-4627-9369-F256ECF154FE}" presName="vertSpace2a" presStyleCnt="0"/>
      <dgm:spPr/>
    </dgm:pt>
    <dgm:pt modelId="{280B8F97-777A-4DAE-808F-2E2D2C39645F}" type="pres">
      <dgm:prSet presAssocID="{17FD579C-EBAE-4627-9369-F256ECF154FE}" presName="horz2" presStyleCnt="0"/>
      <dgm:spPr/>
    </dgm:pt>
    <dgm:pt modelId="{DA9A969C-6676-4340-87AE-3C672BE74D66}" type="pres">
      <dgm:prSet presAssocID="{17FD579C-EBAE-4627-9369-F256ECF154FE}" presName="horzSpace2" presStyleCnt="0"/>
      <dgm:spPr/>
    </dgm:pt>
    <dgm:pt modelId="{264EA215-99C0-464D-920D-BFA6F13993BF}" type="pres">
      <dgm:prSet presAssocID="{17FD579C-EBAE-4627-9369-F256ECF154FE}" presName="tx2" presStyleLbl="revTx" presStyleIdx="1" presStyleCnt="9"/>
      <dgm:spPr/>
      <dgm:t>
        <a:bodyPr/>
        <a:lstStyle/>
        <a:p>
          <a:endParaRPr lang="pl-PL"/>
        </a:p>
      </dgm:t>
    </dgm:pt>
    <dgm:pt modelId="{9995C43F-216E-4AE5-B3D8-62692572E469}" type="pres">
      <dgm:prSet presAssocID="{17FD579C-EBAE-4627-9369-F256ECF154FE}" presName="vert2" presStyleCnt="0"/>
      <dgm:spPr/>
    </dgm:pt>
    <dgm:pt modelId="{DAF3F3D1-0E1D-47A2-9811-9EE9F64663E7}" type="pres">
      <dgm:prSet presAssocID="{17FD579C-EBAE-4627-9369-F256ECF154FE}" presName="thinLine2b" presStyleLbl="callout" presStyleIdx="0" presStyleCnt="7"/>
      <dgm:spPr/>
    </dgm:pt>
    <dgm:pt modelId="{BE89042C-659C-41EB-9B71-BF3B14140EEE}" type="pres">
      <dgm:prSet presAssocID="{17FD579C-EBAE-4627-9369-F256ECF154FE}" presName="vertSpace2b" presStyleCnt="0"/>
      <dgm:spPr/>
    </dgm:pt>
    <dgm:pt modelId="{B82C5CAB-8C92-47F6-A8C0-EDC29D2FBD68}" type="pres">
      <dgm:prSet presAssocID="{A59D627C-0EFF-4BDC-AF83-ED7A7E0C36FE}" presName="horz2" presStyleCnt="0"/>
      <dgm:spPr/>
    </dgm:pt>
    <dgm:pt modelId="{9B4C2CB7-193F-4AFB-8F9A-814985D2614D}" type="pres">
      <dgm:prSet presAssocID="{A59D627C-0EFF-4BDC-AF83-ED7A7E0C36FE}" presName="horzSpace2" presStyleCnt="0"/>
      <dgm:spPr/>
    </dgm:pt>
    <dgm:pt modelId="{2A0F7ECC-1F0C-47A0-8C35-BBEF4C12AB85}" type="pres">
      <dgm:prSet presAssocID="{A59D627C-0EFF-4BDC-AF83-ED7A7E0C36FE}" presName="tx2" presStyleLbl="revTx" presStyleIdx="2" presStyleCnt="9"/>
      <dgm:spPr/>
      <dgm:t>
        <a:bodyPr/>
        <a:lstStyle/>
        <a:p>
          <a:endParaRPr lang="pl-PL"/>
        </a:p>
      </dgm:t>
    </dgm:pt>
    <dgm:pt modelId="{158A0BDF-CF8A-477B-9E90-613CB2873690}" type="pres">
      <dgm:prSet presAssocID="{A59D627C-0EFF-4BDC-AF83-ED7A7E0C36FE}" presName="vert2" presStyleCnt="0"/>
      <dgm:spPr/>
    </dgm:pt>
    <dgm:pt modelId="{3A4C2AA5-5A18-43E2-98F1-54CFA25F8295}" type="pres">
      <dgm:prSet presAssocID="{A59D627C-0EFF-4BDC-AF83-ED7A7E0C36FE}" presName="thinLine2b" presStyleLbl="callout" presStyleIdx="1" presStyleCnt="7"/>
      <dgm:spPr/>
    </dgm:pt>
    <dgm:pt modelId="{5D4876A0-861C-4DBB-BB6B-5DEB8454DFC1}" type="pres">
      <dgm:prSet presAssocID="{A59D627C-0EFF-4BDC-AF83-ED7A7E0C36FE}" presName="vertSpace2b" presStyleCnt="0"/>
      <dgm:spPr/>
    </dgm:pt>
    <dgm:pt modelId="{2F9C772D-BD90-4EF7-9E86-0A85F72E4D87}" type="pres">
      <dgm:prSet presAssocID="{5E47A8D1-AFB9-434C-836F-172F5C121CBE}" presName="horz2" presStyleCnt="0"/>
      <dgm:spPr/>
    </dgm:pt>
    <dgm:pt modelId="{BBD2C6BA-396A-451E-BB77-B02CDFD6F393}" type="pres">
      <dgm:prSet presAssocID="{5E47A8D1-AFB9-434C-836F-172F5C121CBE}" presName="horzSpace2" presStyleCnt="0"/>
      <dgm:spPr/>
    </dgm:pt>
    <dgm:pt modelId="{705DCCFA-AA77-4C19-A229-82F59C4DC9F9}" type="pres">
      <dgm:prSet presAssocID="{5E47A8D1-AFB9-434C-836F-172F5C121CBE}" presName="tx2" presStyleLbl="revTx" presStyleIdx="3" presStyleCnt="9"/>
      <dgm:spPr/>
      <dgm:t>
        <a:bodyPr/>
        <a:lstStyle/>
        <a:p>
          <a:endParaRPr lang="pl-PL"/>
        </a:p>
      </dgm:t>
    </dgm:pt>
    <dgm:pt modelId="{1074C69D-0EC9-436A-B900-65A338E4A1EC}" type="pres">
      <dgm:prSet presAssocID="{5E47A8D1-AFB9-434C-836F-172F5C121CBE}" presName="vert2" presStyleCnt="0"/>
      <dgm:spPr/>
    </dgm:pt>
    <dgm:pt modelId="{43F12980-A94F-4CA9-8BAE-DE1FE0238053}" type="pres">
      <dgm:prSet presAssocID="{5E47A8D1-AFB9-434C-836F-172F5C121CBE}" presName="thinLine2b" presStyleLbl="callout" presStyleIdx="2" presStyleCnt="7"/>
      <dgm:spPr/>
    </dgm:pt>
    <dgm:pt modelId="{3C5E9CC6-B060-46D4-855E-77390688E1A8}" type="pres">
      <dgm:prSet presAssocID="{5E47A8D1-AFB9-434C-836F-172F5C121CBE}" presName="vertSpace2b" presStyleCnt="0"/>
      <dgm:spPr/>
    </dgm:pt>
    <dgm:pt modelId="{21BFF631-11F1-4935-8D11-2128A2600EDA}" type="pres">
      <dgm:prSet presAssocID="{778396C3-6D6D-4392-9D39-5365221E7F13}" presName="horz2" presStyleCnt="0"/>
      <dgm:spPr/>
    </dgm:pt>
    <dgm:pt modelId="{C6BB3B0A-1255-47A3-BA0C-DFEA377B1F0F}" type="pres">
      <dgm:prSet presAssocID="{778396C3-6D6D-4392-9D39-5365221E7F13}" presName="horzSpace2" presStyleCnt="0"/>
      <dgm:spPr/>
    </dgm:pt>
    <dgm:pt modelId="{38A40240-EE2F-4E0B-8D8A-433957476A5D}" type="pres">
      <dgm:prSet presAssocID="{778396C3-6D6D-4392-9D39-5365221E7F13}" presName="tx2" presStyleLbl="revTx" presStyleIdx="4" presStyleCnt="9"/>
      <dgm:spPr/>
      <dgm:t>
        <a:bodyPr/>
        <a:lstStyle/>
        <a:p>
          <a:endParaRPr lang="pl-PL"/>
        </a:p>
      </dgm:t>
    </dgm:pt>
    <dgm:pt modelId="{4E90C133-4452-418E-81DE-69AFF72CCB88}" type="pres">
      <dgm:prSet presAssocID="{778396C3-6D6D-4392-9D39-5365221E7F13}" presName="vert2" presStyleCnt="0"/>
      <dgm:spPr/>
    </dgm:pt>
    <dgm:pt modelId="{C91144E7-77F5-400F-9AE6-35EB747740E3}" type="pres">
      <dgm:prSet presAssocID="{778396C3-6D6D-4392-9D39-5365221E7F13}" presName="thinLine2b" presStyleLbl="callout" presStyleIdx="3" presStyleCnt="7"/>
      <dgm:spPr/>
    </dgm:pt>
    <dgm:pt modelId="{804FFB80-FB34-4D8B-AB92-FF1A6DEAB4B2}" type="pres">
      <dgm:prSet presAssocID="{778396C3-6D6D-4392-9D39-5365221E7F13}" presName="vertSpace2b" presStyleCnt="0"/>
      <dgm:spPr/>
    </dgm:pt>
    <dgm:pt modelId="{5F9C3D14-03C9-4A98-B95A-E8B9AD6570A5}" type="pres">
      <dgm:prSet presAssocID="{99108FDA-CB7F-4990-8842-1D21249F6618}" presName="thickLine" presStyleLbl="alignNode1" presStyleIdx="1" presStyleCnt="2"/>
      <dgm:spPr/>
    </dgm:pt>
    <dgm:pt modelId="{7333EE36-3596-4C36-B2A7-A40D1DF19372}" type="pres">
      <dgm:prSet presAssocID="{99108FDA-CB7F-4990-8842-1D21249F6618}" presName="horz1" presStyleCnt="0"/>
      <dgm:spPr/>
    </dgm:pt>
    <dgm:pt modelId="{AC5FC072-44B8-43B9-A1A1-0AF8C4BA26EE}" type="pres">
      <dgm:prSet presAssocID="{99108FDA-CB7F-4990-8842-1D21249F6618}" presName="tx1" presStyleLbl="revTx" presStyleIdx="5" presStyleCnt="9"/>
      <dgm:spPr/>
      <dgm:t>
        <a:bodyPr/>
        <a:lstStyle/>
        <a:p>
          <a:endParaRPr lang="pl-PL"/>
        </a:p>
      </dgm:t>
    </dgm:pt>
    <dgm:pt modelId="{7097C1DB-AB78-41D2-A648-8E77D4EB8AF3}" type="pres">
      <dgm:prSet presAssocID="{99108FDA-CB7F-4990-8842-1D21249F6618}" presName="vert1" presStyleCnt="0"/>
      <dgm:spPr/>
    </dgm:pt>
    <dgm:pt modelId="{717CB7F1-12F8-4888-A256-85C654C10FD7}" type="pres">
      <dgm:prSet presAssocID="{66E95FD9-E25D-4AC5-BF70-2AD353F11B6A}" presName="vertSpace2a" presStyleCnt="0"/>
      <dgm:spPr/>
    </dgm:pt>
    <dgm:pt modelId="{6E74E788-470C-4F87-8028-FFB92060F100}" type="pres">
      <dgm:prSet presAssocID="{66E95FD9-E25D-4AC5-BF70-2AD353F11B6A}" presName="horz2" presStyleCnt="0"/>
      <dgm:spPr/>
    </dgm:pt>
    <dgm:pt modelId="{E9235877-8C64-4119-A942-FAF6DA616C28}" type="pres">
      <dgm:prSet presAssocID="{66E95FD9-E25D-4AC5-BF70-2AD353F11B6A}" presName="horzSpace2" presStyleCnt="0"/>
      <dgm:spPr/>
    </dgm:pt>
    <dgm:pt modelId="{B374A125-2957-4539-A599-D4107E89FE3E}" type="pres">
      <dgm:prSet presAssocID="{66E95FD9-E25D-4AC5-BF70-2AD353F11B6A}" presName="tx2" presStyleLbl="revTx" presStyleIdx="6" presStyleCnt="9"/>
      <dgm:spPr/>
      <dgm:t>
        <a:bodyPr/>
        <a:lstStyle/>
        <a:p>
          <a:endParaRPr lang="pl-PL"/>
        </a:p>
      </dgm:t>
    </dgm:pt>
    <dgm:pt modelId="{C401FDDF-14A2-42F4-8484-A2EA49DD03DA}" type="pres">
      <dgm:prSet presAssocID="{66E95FD9-E25D-4AC5-BF70-2AD353F11B6A}" presName="vert2" presStyleCnt="0"/>
      <dgm:spPr/>
    </dgm:pt>
    <dgm:pt modelId="{F21EDB46-5DAD-4DB4-9342-C604E8E3A7A4}" type="pres">
      <dgm:prSet presAssocID="{66E95FD9-E25D-4AC5-BF70-2AD353F11B6A}" presName="thinLine2b" presStyleLbl="callout" presStyleIdx="4" presStyleCnt="7"/>
      <dgm:spPr/>
    </dgm:pt>
    <dgm:pt modelId="{ABAEC2D0-0BBD-4534-A332-E3D466E254B4}" type="pres">
      <dgm:prSet presAssocID="{66E95FD9-E25D-4AC5-BF70-2AD353F11B6A}" presName="vertSpace2b" presStyleCnt="0"/>
      <dgm:spPr/>
    </dgm:pt>
    <dgm:pt modelId="{AA9C2994-4CCC-4164-AA0D-47A40BAAB240}" type="pres">
      <dgm:prSet presAssocID="{F4585E4E-19EC-4308-8E52-35A44EC3652A}" presName="horz2" presStyleCnt="0"/>
      <dgm:spPr/>
    </dgm:pt>
    <dgm:pt modelId="{D6922572-532C-4393-B18B-4132893EAF3F}" type="pres">
      <dgm:prSet presAssocID="{F4585E4E-19EC-4308-8E52-35A44EC3652A}" presName="horzSpace2" presStyleCnt="0"/>
      <dgm:spPr/>
    </dgm:pt>
    <dgm:pt modelId="{2F98DC35-E056-40A2-8FCB-E1558B9268E1}" type="pres">
      <dgm:prSet presAssocID="{F4585E4E-19EC-4308-8E52-35A44EC3652A}" presName="tx2" presStyleLbl="revTx" presStyleIdx="7" presStyleCnt="9"/>
      <dgm:spPr/>
      <dgm:t>
        <a:bodyPr/>
        <a:lstStyle/>
        <a:p>
          <a:endParaRPr lang="pl-PL"/>
        </a:p>
      </dgm:t>
    </dgm:pt>
    <dgm:pt modelId="{58029052-E8EE-453B-9D4C-9E726962E918}" type="pres">
      <dgm:prSet presAssocID="{F4585E4E-19EC-4308-8E52-35A44EC3652A}" presName="vert2" presStyleCnt="0"/>
      <dgm:spPr/>
    </dgm:pt>
    <dgm:pt modelId="{61665DED-C6A0-43C6-A9CC-2180C093BAB4}" type="pres">
      <dgm:prSet presAssocID="{F4585E4E-19EC-4308-8E52-35A44EC3652A}" presName="thinLine2b" presStyleLbl="callout" presStyleIdx="5" presStyleCnt="7"/>
      <dgm:spPr/>
    </dgm:pt>
    <dgm:pt modelId="{C4841472-140F-4751-AE29-D98E054C409E}" type="pres">
      <dgm:prSet presAssocID="{F4585E4E-19EC-4308-8E52-35A44EC3652A}" presName="vertSpace2b" presStyleCnt="0"/>
      <dgm:spPr/>
    </dgm:pt>
    <dgm:pt modelId="{1A98F9AD-275F-4729-A13A-F77009BDBB59}" type="pres">
      <dgm:prSet presAssocID="{F8C0D351-E09E-4DBA-A6D4-D8FC9142DEF9}" presName="horz2" presStyleCnt="0"/>
      <dgm:spPr/>
    </dgm:pt>
    <dgm:pt modelId="{188DDB68-2297-43F4-8A3E-3CE637890C6E}" type="pres">
      <dgm:prSet presAssocID="{F8C0D351-E09E-4DBA-A6D4-D8FC9142DEF9}" presName="horzSpace2" presStyleCnt="0"/>
      <dgm:spPr/>
    </dgm:pt>
    <dgm:pt modelId="{62AF4992-13E7-4F4D-ADD2-E0904CAA3799}" type="pres">
      <dgm:prSet presAssocID="{F8C0D351-E09E-4DBA-A6D4-D8FC9142DEF9}" presName="tx2" presStyleLbl="revTx" presStyleIdx="8" presStyleCnt="9"/>
      <dgm:spPr/>
      <dgm:t>
        <a:bodyPr/>
        <a:lstStyle/>
        <a:p>
          <a:endParaRPr lang="pl-PL"/>
        </a:p>
      </dgm:t>
    </dgm:pt>
    <dgm:pt modelId="{D5F8AC8C-F4D1-4602-8FB1-845A33BED9AD}" type="pres">
      <dgm:prSet presAssocID="{F8C0D351-E09E-4DBA-A6D4-D8FC9142DEF9}" presName="vert2" presStyleCnt="0"/>
      <dgm:spPr/>
    </dgm:pt>
    <dgm:pt modelId="{2614D83A-FF60-4F45-8B20-8AFA54C4ECE8}" type="pres">
      <dgm:prSet presAssocID="{F8C0D351-E09E-4DBA-A6D4-D8FC9142DEF9}" presName="thinLine2b" presStyleLbl="callout" presStyleIdx="6" presStyleCnt="7"/>
      <dgm:spPr/>
    </dgm:pt>
    <dgm:pt modelId="{65F9AB91-7A2F-4254-95F3-9D4229DB6C09}" type="pres">
      <dgm:prSet presAssocID="{F8C0D351-E09E-4DBA-A6D4-D8FC9142DEF9}" presName="vertSpace2b" presStyleCnt="0"/>
      <dgm:spPr/>
    </dgm:pt>
  </dgm:ptLst>
  <dgm:cxnLst>
    <dgm:cxn modelId="{22AC114C-D96F-4A97-9021-EEB85877A88E}" srcId="{F50C33F2-E1F4-4F0A-AE17-06F704849578}" destId="{A59D627C-0EFF-4BDC-AF83-ED7A7E0C36FE}" srcOrd="1" destOrd="0" parTransId="{9F9D3FB7-200C-490E-AD3A-85DE34C20E4A}" sibTransId="{E62DE20B-67CC-4979-8E24-72E43E6C9E5D}"/>
    <dgm:cxn modelId="{D57143B4-239A-4D74-8C59-43043016FE3D}" type="presOf" srcId="{778396C3-6D6D-4392-9D39-5365221E7F13}" destId="{38A40240-EE2F-4E0B-8D8A-433957476A5D}" srcOrd="0" destOrd="0" presId="urn:microsoft.com/office/officeart/2008/layout/LinedList"/>
    <dgm:cxn modelId="{480CA42D-ED0D-467F-82C0-9FFE8E9C8891}" srcId="{3A50010E-0E61-4FD0-8F52-5E15081E9B87}" destId="{99108FDA-CB7F-4990-8842-1D21249F6618}" srcOrd="1" destOrd="0" parTransId="{E6E56DD2-466F-4583-BE2F-C887392631DC}" sibTransId="{ED6A1287-5971-4CC9-9B8A-CA9090A79DB4}"/>
    <dgm:cxn modelId="{3E0FB5A4-D8CC-4717-845F-2E30CA5CA206}" type="presOf" srcId="{3A50010E-0E61-4FD0-8F52-5E15081E9B87}" destId="{AFD94F06-FAF5-4467-BC83-712945F6D132}" srcOrd="0" destOrd="0" presId="urn:microsoft.com/office/officeart/2008/layout/LinedList"/>
    <dgm:cxn modelId="{05A1D32F-F743-458B-AEC2-97021C496384}" srcId="{99108FDA-CB7F-4990-8842-1D21249F6618}" destId="{66E95FD9-E25D-4AC5-BF70-2AD353F11B6A}" srcOrd="0" destOrd="0" parTransId="{16EF30BA-B65C-455C-951B-98DB70CD19F2}" sibTransId="{401F29CE-7550-41C8-908A-1C7D9D4AFF38}"/>
    <dgm:cxn modelId="{675ED2BB-26C9-4B7B-A4B6-62531E7B2F60}" type="presOf" srcId="{F50C33F2-E1F4-4F0A-AE17-06F704849578}" destId="{BE69937E-4D4B-4654-ADE7-2911A4BBC699}" srcOrd="0" destOrd="0" presId="urn:microsoft.com/office/officeart/2008/layout/LinedList"/>
    <dgm:cxn modelId="{8EE57D9B-AEA3-4CAF-8CDF-32A9E62F9AED}" type="presOf" srcId="{A59D627C-0EFF-4BDC-AF83-ED7A7E0C36FE}" destId="{2A0F7ECC-1F0C-47A0-8C35-BBEF4C12AB85}" srcOrd="0" destOrd="0" presId="urn:microsoft.com/office/officeart/2008/layout/LinedList"/>
    <dgm:cxn modelId="{30D9E5A9-B94D-4D18-BCE5-D48DF50EEFE0}" srcId="{99108FDA-CB7F-4990-8842-1D21249F6618}" destId="{F4585E4E-19EC-4308-8E52-35A44EC3652A}" srcOrd="1" destOrd="0" parTransId="{E0E6123A-F992-4393-8C58-F0A747624067}" sibTransId="{518B82E9-E671-4EAD-BE35-2D7B4435AEC0}"/>
    <dgm:cxn modelId="{872F29D1-ADF4-4C4C-9128-F8BFEC45D168}" srcId="{F50C33F2-E1F4-4F0A-AE17-06F704849578}" destId="{778396C3-6D6D-4392-9D39-5365221E7F13}" srcOrd="3" destOrd="0" parTransId="{16949282-3DB6-4F8C-86A3-FAA9EC1C2866}" sibTransId="{790B3498-1356-4D9E-A0BB-87AAD6A0419A}"/>
    <dgm:cxn modelId="{E8A5FEBD-58DF-4A89-A100-EE5DE16D7639}" type="presOf" srcId="{F8C0D351-E09E-4DBA-A6D4-D8FC9142DEF9}" destId="{62AF4992-13E7-4F4D-ADD2-E0904CAA3799}" srcOrd="0" destOrd="0" presId="urn:microsoft.com/office/officeart/2008/layout/LinedList"/>
    <dgm:cxn modelId="{F77EC8B4-D76B-4825-8ADD-AE32343DA96D}" srcId="{F50C33F2-E1F4-4F0A-AE17-06F704849578}" destId="{5E47A8D1-AFB9-434C-836F-172F5C121CBE}" srcOrd="2" destOrd="0" parTransId="{F74607FF-027D-45D7-8CA1-16BA398E833A}" sibTransId="{E5F73450-8CA1-424F-AEF5-E183074A862B}"/>
    <dgm:cxn modelId="{E17E7FE8-92C8-4B5A-AB68-9BB2496EAD4E}" type="presOf" srcId="{F4585E4E-19EC-4308-8E52-35A44EC3652A}" destId="{2F98DC35-E056-40A2-8FCB-E1558B9268E1}" srcOrd="0" destOrd="0" presId="urn:microsoft.com/office/officeart/2008/layout/LinedList"/>
    <dgm:cxn modelId="{1E93ABE2-86C2-4C1C-B8C2-4266EAD3E243}" type="presOf" srcId="{5E47A8D1-AFB9-434C-836F-172F5C121CBE}" destId="{705DCCFA-AA77-4C19-A229-82F59C4DC9F9}" srcOrd="0" destOrd="0" presId="urn:microsoft.com/office/officeart/2008/layout/LinedList"/>
    <dgm:cxn modelId="{A1531620-9C19-47FC-A0C8-4CA85A5A0445}" srcId="{99108FDA-CB7F-4990-8842-1D21249F6618}" destId="{F8C0D351-E09E-4DBA-A6D4-D8FC9142DEF9}" srcOrd="2" destOrd="0" parTransId="{59E7586C-2F99-419E-875C-6C944E1074EA}" sibTransId="{63E3D6E4-F5E5-4E9E-9CCA-26EFE10F79C5}"/>
    <dgm:cxn modelId="{61448DEE-E128-48E6-9E94-CCB85D23D061}" type="presOf" srcId="{66E95FD9-E25D-4AC5-BF70-2AD353F11B6A}" destId="{B374A125-2957-4539-A599-D4107E89FE3E}" srcOrd="0" destOrd="0" presId="urn:microsoft.com/office/officeart/2008/layout/LinedList"/>
    <dgm:cxn modelId="{E63DEDC8-37D6-4C4D-999D-DB7C0966E48A}" srcId="{F50C33F2-E1F4-4F0A-AE17-06F704849578}" destId="{17FD579C-EBAE-4627-9369-F256ECF154FE}" srcOrd="0" destOrd="0" parTransId="{FF6B01CD-ED6D-441C-927F-B664E6D0C175}" sibTransId="{ADCE8666-4A8D-473C-ABC9-CFAB3D1448BC}"/>
    <dgm:cxn modelId="{5F51CC1B-4949-4414-8D6C-24EB41F22007}" type="presOf" srcId="{99108FDA-CB7F-4990-8842-1D21249F6618}" destId="{AC5FC072-44B8-43B9-A1A1-0AF8C4BA26EE}" srcOrd="0" destOrd="0" presId="urn:microsoft.com/office/officeart/2008/layout/LinedList"/>
    <dgm:cxn modelId="{F7B432E9-CED4-4F18-A0F1-CC0433B6DA0E}" srcId="{3A50010E-0E61-4FD0-8F52-5E15081E9B87}" destId="{F50C33F2-E1F4-4F0A-AE17-06F704849578}" srcOrd="0" destOrd="0" parTransId="{5A277ACE-B3C0-4B9D-86A0-BBE30FC444C9}" sibTransId="{8EB30DB8-3966-4553-B900-25457D61099C}"/>
    <dgm:cxn modelId="{E2EFFECD-58E5-4DD9-9403-2F2DD46346AD}" type="presOf" srcId="{17FD579C-EBAE-4627-9369-F256ECF154FE}" destId="{264EA215-99C0-464D-920D-BFA6F13993BF}" srcOrd="0" destOrd="0" presId="urn:microsoft.com/office/officeart/2008/layout/LinedList"/>
    <dgm:cxn modelId="{16298936-2590-4188-95C5-5C9EC61CE260}" type="presParOf" srcId="{AFD94F06-FAF5-4467-BC83-712945F6D132}" destId="{575391F0-93A9-4425-AE3B-4BEA3669C710}" srcOrd="0" destOrd="0" presId="urn:microsoft.com/office/officeart/2008/layout/LinedList"/>
    <dgm:cxn modelId="{7ABCBF7E-131B-459E-9705-5D9CB78BEE02}" type="presParOf" srcId="{AFD94F06-FAF5-4467-BC83-712945F6D132}" destId="{5EC8A3CC-731A-4AA2-9B18-6AC6950FFF25}" srcOrd="1" destOrd="0" presId="urn:microsoft.com/office/officeart/2008/layout/LinedList"/>
    <dgm:cxn modelId="{AD2451D6-7C05-461B-8CCB-2DEA336D7154}" type="presParOf" srcId="{5EC8A3CC-731A-4AA2-9B18-6AC6950FFF25}" destId="{BE69937E-4D4B-4654-ADE7-2911A4BBC699}" srcOrd="0" destOrd="0" presId="urn:microsoft.com/office/officeart/2008/layout/LinedList"/>
    <dgm:cxn modelId="{54EC54CC-DC81-4F16-9BEC-DE1CD325467C}" type="presParOf" srcId="{5EC8A3CC-731A-4AA2-9B18-6AC6950FFF25}" destId="{29D5C017-E8F7-4212-9145-8014706B0AD0}" srcOrd="1" destOrd="0" presId="urn:microsoft.com/office/officeart/2008/layout/LinedList"/>
    <dgm:cxn modelId="{A31530BF-8AFF-45C1-A563-2F6457EE9032}" type="presParOf" srcId="{29D5C017-E8F7-4212-9145-8014706B0AD0}" destId="{0DBD2A6A-8B50-40C0-832C-916952394884}" srcOrd="0" destOrd="0" presId="urn:microsoft.com/office/officeart/2008/layout/LinedList"/>
    <dgm:cxn modelId="{A1943848-C4DA-43FD-BEBE-732635420EDC}" type="presParOf" srcId="{29D5C017-E8F7-4212-9145-8014706B0AD0}" destId="{280B8F97-777A-4DAE-808F-2E2D2C39645F}" srcOrd="1" destOrd="0" presId="urn:microsoft.com/office/officeart/2008/layout/LinedList"/>
    <dgm:cxn modelId="{D69C37D6-7BC3-4876-BFB2-227BE2B65F17}" type="presParOf" srcId="{280B8F97-777A-4DAE-808F-2E2D2C39645F}" destId="{DA9A969C-6676-4340-87AE-3C672BE74D66}" srcOrd="0" destOrd="0" presId="urn:microsoft.com/office/officeart/2008/layout/LinedList"/>
    <dgm:cxn modelId="{9DFF2BB5-EB79-4806-B1F7-A54B19319C90}" type="presParOf" srcId="{280B8F97-777A-4DAE-808F-2E2D2C39645F}" destId="{264EA215-99C0-464D-920D-BFA6F13993BF}" srcOrd="1" destOrd="0" presId="urn:microsoft.com/office/officeart/2008/layout/LinedList"/>
    <dgm:cxn modelId="{2A5055DA-9967-488A-9B10-D90E225B59D4}" type="presParOf" srcId="{280B8F97-777A-4DAE-808F-2E2D2C39645F}" destId="{9995C43F-216E-4AE5-B3D8-62692572E469}" srcOrd="2" destOrd="0" presId="urn:microsoft.com/office/officeart/2008/layout/LinedList"/>
    <dgm:cxn modelId="{2C5CF4B8-902B-437B-A265-35DA7D157880}" type="presParOf" srcId="{29D5C017-E8F7-4212-9145-8014706B0AD0}" destId="{DAF3F3D1-0E1D-47A2-9811-9EE9F64663E7}" srcOrd="2" destOrd="0" presId="urn:microsoft.com/office/officeart/2008/layout/LinedList"/>
    <dgm:cxn modelId="{FA973439-0060-42C0-A4FB-FABAF3628586}" type="presParOf" srcId="{29D5C017-E8F7-4212-9145-8014706B0AD0}" destId="{BE89042C-659C-41EB-9B71-BF3B14140EEE}" srcOrd="3" destOrd="0" presId="urn:microsoft.com/office/officeart/2008/layout/LinedList"/>
    <dgm:cxn modelId="{6E3D0EE4-348F-42CA-8046-D6644ED21406}" type="presParOf" srcId="{29D5C017-E8F7-4212-9145-8014706B0AD0}" destId="{B82C5CAB-8C92-47F6-A8C0-EDC29D2FBD68}" srcOrd="4" destOrd="0" presId="urn:microsoft.com/office/officeart/2008/layout/LinedList"/>
    <dgm:cxn modelId="{1A5B9EA6-CFFB-4C80-84D8-C4BCBF37EBBE}" type="presParOf" srcId="{B82C5CAB-8C92-47F6-A8C0-EDC29D2FBD68}" destId="{9B4C2CB7-193F-4AFB-8F9A-814985D2614D}" srcOrd="0" destOrd="0" presId="urn:microsoft.com/office/officeart/2008/layout/LinedList"/>
    <dgm:cxn modelId="{402CFC04-D01C-4F81-8CFD-09771E1FF4B6}" type="presParOf" srcId="{B82C5CAB-8C92-47F6-A8C0-EDC29D2FBD68}" destId="{2A0F7ECC-1F0C-47A0-8C35-BBEF4C12AB85}" srcOrd="1" destOrd="0" presId="urn:microsoft.com/office/officeart/2008/layout/LinedList"/>
    <dgm:cxn modelId="{AC0F0D04-1DCE-492E-ADC4-7F8E72CF9654}" type="presParOf" srcId="{B82C5CAB-8C92-47F6-A8C0-EDC29D2FBD68}" destId="{158A0BDF-CF8A-477B-9E90-613CB2873690}" srcOrd="2" destOrd="0" presId="urn:microsoft.com/office/officeart/2008/layout/LinedList"/>
    <dgm:cxn modelId="{1E0CBA84-A2CA-4C6B-AD9A-CEDBCEA07C30}" type="presParOf" srcId="{29D5C017-E8F7-4212-9145-8014706B0AD0}" destId="{3A4C2AA5-5A18-43E2-98F1-54CFA25F8295}" srcOrd="5" destOrd="0" presId="urn:microsoft.com/office/officeart/2008/layout/LinedList"/>
    <dgm:cxn modelId="{076A0904-A0D6-4090-9FAD-96021D722259}" type="presParOf" srcId="{29D5C017-E8F7-4212-9145-8014706B0AD0}" destId="{5D4876A0-861C-4DBB-BB6B-5DEB8454DFC1}" srcOrd="6" destOrd="0" presId="urn:microsoft.com/office/officeart/2008/layout/LinedList"/>
    <dgm:cxn modelId="{2847E86F-2152-4F36-88D4-D57AB057A791}" type="presParOf" srcId="{29D5C017-E8F7-4212-9145-8014706B0AD0}" destId="{2F9C772D-BD90-4EF7-9E86-0A85F72E4D87}" srcOrd="7" destOrd="0" presId="urn:microsoft.com/office/officeart/2008/layout/LinedList"/>
    <dgm:cxn modelId="{85ACBD57-1E11-4232-8A46-6398310858BD}" type="presParOf" srcId="{2F9C772D-BD90-4EF7-9E86-0A85F72E4D87}" destId="{BBD2C6BA-396A-451E-BB77-B02CDFD6F393}" srcOrd="0" destOrd="0" presId="urn:microsoft.com/office/officeart/2008/layout/LinedList"/>
    <dgm:cxn modelId="{53DD71F1-4E5F-43BF-8681-0A786525EF7E}" type="presParOf" srcId="{2F9C772D-BD90-4EF7-9E86-0A85F72E4D87}" destId="{705DCCFA-AA77-4C19-A229-82F59C4DC9F9}" srcOrd="1" destOrd="0" presId="urn:microsoft.com/office/officeart/2008/layout/LinedList"/>
    <dgm:cxn modelId="{8C15013D-7C69-4F49-99BF-D6F709EF3608}" type="presParOf" srcId="{2F9C772D-BD90-4EF7-9E86-0A85F72E4D87}" destId="{1074C69D-0EC9-436A-B900-65A338E4A1EC}" srcOrd="2" destOrd="0" presId="urn:microsoft.com/office/officeart/2008/layout/LinedList"/>
    <dgm:cxn modelId="{C6F68CB8-EB53-484D-A606-43B01ED87E1E}" type="presParOf" srcId="{29D5C017-E8F7-4212-9145-8014706B0AD0}" destId="{43F12980-A94F-4CA9-8BAE-DE1FE0238053}" srcOrd="8" destOrd="0" presId="urn:microsoft.com/office/officeart/2008/layout/LinedList"/>
    <dgm:cxn modelId="{32E573D6-E0AE-45D6-80EC-217601FB7759}" type="presParOf" srcId="{29D5C017-E8F7-4212-9145-8014706B0AD0}" destId="{3C5E9CC6-B060-46D4-855E-77390688E1A8}" srcOrd="9" destOrd="0" presId="urn:microsoft.com/office/officeart/2008/layout/LinedList"/>
    <dgm:cxn modelId="{CA14C906-E3FF-4AD4-B706-C3CB135884FD}" type="presParOf" srcId="{29D5C017-E8F7-4212-9145-8014706B0AD0}" destId="{21BFF631-11F1-4935-8D11-2128A2600EDA}" srcOrd="10" destOrd="0" presId="urn:microsoft.com/office/officeart/2008/layout/LinedList"/>
    <dgm:cxn modelId="{8D6C16BF-B1ED-4401-952B-D049D8404759}" type="presParOf" srcId="{21BFF631-11F1-4935-8D11-2128A2600EDA}" destId="{C6BB3B0A-1255-47A3-BA0C-DFEA377B1F0F}" srcOrd="0" destOrd="0" presId="urn:microsoft.com/office/officeart/2008/layout/LinedList"/>
    <dgm:cxn modelId="{6312C621-BE8F-43D2-A5E3-EDC4EA095A26}" type="presParOf" srcId="{21BFF631-11F1-4935-8D11-2128A2600EDA}" destId="{38A40240-EE2F-4E0B-8D8A-433957476A5D}" srcOrd="1" destOrd="0" presId="urn:microsoft.com/office/officeart/2008/layout/LinedList"/>
    <dgm:cxn modelId="{1E60C4DB-5C59-421A-BC3C-3B0A453007C4}" type="presParOf" srcId="{21BFF631-11F1-4935-8D11-2128A2600EDA}" destId="{4E90C133-4452-418E-81DE-69AFF72CCB88}" srcOrd="2" destOrd="0" presId="urn:microsoft.com/office/officeart/2008/layout/LinedList"/>
    <dgm:cxn modelId="{F0DEDC60-9ACA-4090-B33C-C7AF27ACCAA9}" type="presParOf" srcId="{29D5C017-E8F7-4212-9145-8014706B0AD0}" destId="{C91144E7-77F5-400F-9AE6-35EB747740E3}" srcOrd="11" destOrd="0" presId="urn:microsoft.com/office/officeart/2008/layout/LinedList"/>
    <dgm:cxn modelId="{F307B658-0AEC-4DC9-BCA2-F4E4DCB8D9F3}" type="presParOf" srcId="{29D5C017-E8F7-4212-9145-8014706B0AD0}" destId="{804FFB80-FB34-4D8B-AB92-FF1A6DEAB4B2}" srcOrd="12" destOrd="0" presId="urn:microsoft.com/office/officeart/2008/layout/LinedList"/>
    <dgm:cxn modelId="{3A874374-A26C-43E9-9D5F-F411F1FBBF57}" type="presParOf" srcId="{AFD94F06-FAF5-4467-BC83-712945F6D132}" destId="{5F9C3D14-03C9-4A98-B95A-E8B9AD6570A5}" srcOrd="2" destOrd="0" presId="urn:microsoft.com/office/officeart/2008/layout/LinedList"/>
    <dgm:cxn modelId="{EF332A16-A3EF-4B24-A1F6-C6CB34ACF275}" type="presParOf" srcId="{AFD94F06-FAF5-4467-BC83-712945F6D132}" destId="{7333EE36-3596-4C36-B2A7-A40D1DF19372}" srcOrd="3" destOrd="0" presId="urn:microsoft.com/office/officeart/2008/layout/LinedList"/>
    <dgm:cxn modelId="{4BC4E466-F3F3-441D-B145-4C0AC7B15976}" type="presParOf" srcId="{7333EE36-3596-4C36-B2A7-A40D1DF19372}" destId="{AC5FC072-44B8-43B9-A1A1-0AF8C4BA26EE}" srcOrd="0" destOrd="0" presId="urn:microsoft.com/office/officeart/2008/layout/LinedList"/>
    <dgm:cxn modelId="{793A6EEF-D795-443D-8C34-139B14950D6D}" type="presParOf" srcId="{7333EE36-3596-4C36-B2A7-A40D1DF19372}" destId="{7097C1DB-AB78-41D2-A648-8E77D4EB8AF3}" srcOrd="1" destOrd="0" presId="urn:microsoft.com/office/officeart/2008/layout/LinedList"/>
    <dgm:cxn modelId="{B56DFBE0-99C3-40BF-BC05-CB405A797D13}" type="presParOf" srcId="{7097C1DB-AB78-41D2-A648-8E77D4EB8AF3}" destId="{717CB7F1-12F8-4888-A256-85C654C10FD7}" srcOrd="0" destOrd="0" presId="urn:microsoft.com/office/officeart/2008/layout/LinedList"/>
    <dgm:cxn modelId="{B62FCA45-1EC2-4775-A8EB-2B2F211C083B}" type="presParOf" srcId="{7097C1DB-AB78-41D2-A648-8E77D4EB8AF3}" destId="{6E74E788-470C-4F87-8028-FFB92060F100}" srcOrd="1" destOrd="0" presId="urn:microsoft.com/office/officeart/2008/layout/LinedList"/>
    <dgm:cxn modelId="{997C15A3-0CEF-4B03-BA05-92BF2FE656AC}" type="presParOf" srcId="{6E74E788-470C-4F87-8028-FFB92060F100}" destId="{E9235877-8C64-4119-A942-FAF6DA616C28}" srcOrd="0" destOrd="0" presId="urn:microsoft.com/office/officeart/2008/layout/LinedList"/>
    <dgm:cxn modelId="{9904625E-9403-4FCA-8F05-9AA499C78F0D}" type="presParOf" srcId="{6E74E788-470C-4F87-8028-FFB92060F100}" destId="{B374A125-2957-4539-A599-D4107E89FE3E}" srcOrd="1" destOrd="0" presId="urn:microsoft.com/office/officeart/2008/layout/LinedList"/>
    <dgm:cxn modelId="{8FE1049B-1F8E-479A-8B66-25D0D44567B5}" type="presParOf" srcId="{6E74E788-470C-4F87-8028-FFB92060F100}" destId="{C401FDDF-14A2-42F4-8484-A2EA49DD03DA}" srcOrd="2" destOrd="0" presId="urn:microsoft.com/office/officeart/2008/layout/LinedList"/>
    <dgm:cxn modelId="{7469F91A-AC1F-4885-8D99-1F718971260D}" type="presParOf" srcId="{7097C1DB-AB78-41D2-A648-8E77D4EB8AF3}" destId="{F21EDB46-5DAD-4DB4-9342-C604E8E3A7A4}" srcOrd="2" destOrd="0" presId="urn:microsoft.com/office/officeart/2008/layout/LinedList"/>
    <dgm:cxn modelId="{A0F31A07-6135-4480-B271-4CD0FFF63B2C}" type="presParOf" srcId="{7097C1DB-AB78-41D2-A648-8E77D4EB8AF3}" destId="{ABAEC2D0-0BBD-4534-A332-E3D466E254B4}" srcOrd="3" destOrd="0" presId="urn:microsoft.com/office/officeart/2008/layout/LinedList"/>
    <dgm:cxn modelId="{34104E4E-D1C6-464B-8740-C01E17F04CA1}" type="presParOf" srcId="{7097C1DB-AB78-41D2-A648-8E77D4EB8AF3}" destId="{AA9C2994-4CCC-4164-AA0D-47A40BAAB240}" srcOrd="4" destOrd="0" presId="urn:microsoft.com/office/officeart/2008/layout/LinedList"/>
    <dgm:cxn modelId="{1BE78950-6281-4284-8A64-3D79A45EC0DA}" type="presParOf" srcId="{AA9C2994-4CCC-4164-AA0D-47A40BAAB240}" destId="{D6922572-532C-4393-B18B-4132893EAF3F}" srcOrd="0" destOrd="0" presId="urn:microsoft.com/office/officeart/2008/layout/LinedList"/>
    <dgm:cxn modelId="{F7832E23-78E2-4F32-8FFF-7A444A36DF95}" type="presParOf" srcId="{AA9C2994-4CCC-4164-AA0D-47A40BAAB240}" destId="{2F98DC35-E056-40A2-8FCB-E1558B9268E1}" srcOrd="1" destOrd="0" presId="urn:microsoft.com/office/officeart/2008/layout/LinedList"/>
    <dgm:cxn modelId="{8C7B15FE-56E2-4072-BF65-CE790CCD047C}" type="presParOf" srcId="{AA9C2994-4CCC-4164-AA0D-47A40BAAB240}" destId="{58029052-E8EE-453B-9D4C-9E726962E918}" srcOrd="2" destOrd="0" presId="urn:microsoft.com/office/officeart/2008/layout/LinedList"/>
    <dgm:cxn modelId="{3231DC89-A840-487E-A868-123CA07EEF6D}" type="presParOf" srcId="{7097C1DB-AB78-41D2-A648-8E77D4EB8AF3}" destId="{61665DED-C6A0-43C6-A9CC-2180C093BAB4}" srcOrd="5" destOrd="0" presId="urn:microsoft.com/office/officeart/2008/layout/LinedList"/>
    <dgm:cxn modelId="{3FBCC25E-F3E9-42AC-A337-396E1C338E15}" type="presParOf" srcId="{7097C1DB-AB78-41D2-A648-8E77D4EB8AF3}" destId="{C4841472-140F-4751-AE29-D98E054C409E}" srcOrd="6" destOrd="0" presId="urn:microsoft.com/office/officeart/2008/layout/LinedList"/>
    <dgm:cxn modelId="{2C4738D4-91E4-4801-BEDC-9B1B714B0250}" type="presParOf" srcId="{7097C1DB-AB78-41D2-A648-8E77D4EB8AF3}" destId="{1A98F9AD-275F-4729-A13A-F77009BDBB59}" srcOrd="7" destOrd="0" presId="urn:microsoft.com/office/officeart/2008/layout/LinedList"/>
    <dgm:cxn modelId="{ED8BC790-039E-41A4-97F1-6E5BA6D71707}" type="presParOf" srcId="{1A98F9AD-275F-4729-A13A-F77009BDBB59}" destId="{188DDB68-2297-43F4-8A3E-3CE637890C6E}" srcOrd="0" destOrd="0" presId="urn:microsoft.com/office/officeart/2008/layout/LinedList"/>
    <dgm:cxn modelId="{0197F4A7-6E84-40E1-8199-628C8A467B0A}" type="presParOf" srcId="{1A98F9AD-275F-4729-A13A-F77009BDBB59}" destId="{62AF4992-13E7-4F4D-ADD2-E0904CAA3799}" srcOrd="1" destOrd="0" presId="urn:microsoft.com/office/officeart/2008/layout/LinedList"/>
    <dgm:cxn modelId="{E644712E-39D8-48D2-84D6-CCAFF8694ADC}" type="presParOf" srcId="{1A98F9AD-275F-4729-A13A-F77009BDBB59}" destId="{D5F8AC8C-F4D1-4602-8FB1-845A33BED9AD}" srcOrd="2" destOrd="0" presId="urn:microsoft.com/office/officeart/2008/layout/LinedList"/>
    <dgm:cxn modelId="{22927D80-9EA8-429D-A1A6-E02C51E6C3BF}" type="presParOf" srcId="{7097C1DB-AB78-41D2-A648-8E77D4EB8AF3}" destId="{2614D83A-FF60-4F45-8B20-8AFA54C4ECE8}" srcOrd="8" destOrd="0" presId="urn:microsoft.com/office/officeart/2008/layout/LinedList"/>
    <dgm:cxn modelId="{E2B8F4BF-4083-423A-ADA0-DEF02BF50A69}" type="presParOf" srcId="{7097C1DB-AB78-41D2-A648-8E77D4EB8AF3}" destId="{65F9AB91-7A2F-4254-95F3-9D4229DB6C09}" srcOrd="9"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50010E-0E61-4FD0-8F52-5E15081E9B87}" type="doc">
      <dgm:prSet loTypeId="urn:microsoft.com/office/officeart/2008/layout/LinedList" loCatId="list" qsTypeId="urn:microsoft.com/office/officeart/2005/8/quickstyle/simple1" qsCatId="simple" csTypeId="urn:microsoft.com/office/officeart/2005/8/colors/colorful1#3" csCatId="colorful" phldr="1"/>
      <dgm:spPr/>
      <dgm:t>
        <a:bodyPr/>
        <a:lstStyle/>
        <a:p>
          <a:endParaRPr lang="pl-PL"/>
        </a:p>
      </dgm:t>
    </dgm:pt>
    <dgm:pt modelId="{F50C33F2-E1F4-4F0A-AE17-06F704849578}">
      <dgm:prSet phldrT="[Tekst]"/>
      <dgm:spPr/>
      <dgm:t>
        <a:bodyPr/>
        <a:lstStyle/>
        <a:p>
          <a:r>
            <a:rPr lang="pl-PL"/>
            <a:t>Etap 5</a:t>
          </a:r>
          <a:endParaRPr lang="pl-PL" dirty="0"/>
        </a:p>
      </dgm:t>
    </dgm:pt>
    <dgm:pt modelId="{5A277ACE-B3C0-4B9D-86A0-BBE30FC444C9}" type="parTrans" cxnId="{F7B432E9-CED4-4F18-A0F1-CC0433B6DA0E}">
      <dgm:prSet/>
      <dgm:spPr/>
      <dgm:t>
        <a:bodyPr/>
        <a:lstStyle/>
        <a:p>
          <a:endParaRPr lang="pl-PL" sz="1600"/>
        </a:p>
      </dgm:t>
    </dgm:pt>
    <dgm:pt modelId="{8EB30DB8-3966-4553-B900-25457D61099C}" type="sibTrans" cxnId="{F7B432E9-CED4-4F18-A0F1-CC0433B6DA0E}">
      <dgm:prSet/>
      <dgm:spPr/>
      <dgm:t>
        <a:bodyPr/>
        <a:lstStyle/>
        <a:p>
          <a:endParaRPr lang="pl-PL"/>
        </a:p>
      </dgm:t>
    </dgm:pt>
    <dgm:pt modelId="{51EF104F-453A-40C9-A69A-78FA98D33CAE}">
      <dgm:prSet phldrT="[Tekst]" custT="1"/>
      <dgm:spPr/>
      <dgm:t>
        <a:bodyPr/>
        <a:lstStyle/>
        <a:p>
          <a:r>
            <a:rPr lang="pl-PL" sz="3200" dirty="0"/>
            <a:t>Ocena uczniów na podstawie ich zaangażowania</a:t>
          </a:r>
        </a:p>
      </dgm:t>
    </dgm:pt>
    <dgm:pt modelId="{561B81AB-4189-4809-BDA9-481E95F17B85}" type="parTrans" cxnId="{0FB9C8D2-ECD2-4A84-B3E7-4C8F120DA549}">
      <dgm:prSet/>
      <dgm:spPr/>
      <dgm:t>
        <a:bodyPr/>
        <a:lstStyle/>
        <a:p>
          <a:endParaRPr lang="pl-PL"/>
        </a:p>
      </dgm:t>
    </dgm:pt>
    <dgm:pt modelId="{EB09515A-8774-4823-8285-8B1595B316FE}" type="sibTrans" cxnId="{0FB9C8D2-ECD2-4A84-B3E7-4C8F120DA549}">
      <dgm:prSet/>
      <dgm:spPr/>
      <dgm:t>
        <a:bodyPr/>
        <a:lstStyle/>
        <a:p>
          <a:endParaRPr lang="pl-PL"/>
        </a:p>
      </dgm:t>
    </dgm:pt>
    <dgm:pt modelId="{9A51957E-4088-4E75-BA4C-1F335BE687A6}">
      <dgm:prSet phldrT="[Tekst]" custT="1"/>
      <dgm:spPr/>
      <dgm:t>
        <a:bodyPr/>
        <a:lstStyle/>
        <a:p>
          <a:r>
            <a:rPr lang="pl-PL" sz="3200" dirty="0"/>
            <a:t>Omówienie wniosków i korzyści z realizacji WQ. </a:t>
          </a:r>
        </a:p>
      </dgm:t>
    </dgm:pt>
    <dgm:pt modelId="{1556A43A-97FC-4121-B1AA-02E6B1F1AC52}" type="parTrans" cxnId="{7DBD37F3-5DBE-41CA-AAAA-0E983B1B145F}">
      <dgm:prSet/>
      <dgm:spPr/>
      <dgm:t>
        <a:bodyPr/>
        <a:lstStyle/>
        <a:p>
          <a:endParaRPr lang="pl-PL"/>
        </a:p>
      </dgm:t>
    </dgm:pt>
    <dgm:pt modelId="{344D0234-15A9-4A84-97C9-B361C642C564}" type="sibTrans" cxnId="{7DBD37F3-5DBE-41CA-AAAA-0E983B1B145F}">
      <dgm:prSet/>
      <dgm:spPr/>
      <dgm:t>
        <a:bodyPr/>
        <a:lstStyle/>
        <a:p>
          <a:endParaRPr lang="pl-PL"/>
        </a:p>
      </dgm:t>
    </dgm:pt>
    <dgm:pt modelId="{AFD94F06-FAF5-4467-BC83-712945F6D132}" type="pres">
      <dgm:prSet presAssocID="{3A50010E-0E61-4FD0-8F52-5E15081E9B87}" presName="vert0" presStyleCnt="0">
        <dgm:presLayoutVars>
          <dgm:dir/>
          <dgm:animOne val="branch"/>
          <dgm:animLvl val="lvl"/>
        </dgm:presLayoutVars>
      </dgm:prSet>
      <dgm:spPr/>
      <dgm:t>
        <a:bodyPr/>
        <a:lstStyle/>
        <a:p>
          <a:endParaRPr lang="pl-PL"/>
        </a:p>
      </dgm:t>
    </dgm:pt>
    <dgm:pt modelId="{575391F0-93A9-4425-AE3B-4BEA3669C710}" type="pres">
      <dgm:prSet presAssocID="{F50C33F2-E1F4-4F0A-AE17-06F704849578}" presName="thickLine" presStyleLbl="alignNode1" presStyleIdx="0" presStyleCnt="1"/>
      <dgm:spPr/>
    </dgm:pt>
    <dgm:pt modelId="{5EC8A3CC-731A-4AA2-9B18-6AC6950FFF25}" type="pres">
      <dgm:prSet presAssocID="{F50C33F2-E1F4-4F0A-AE17-06F704849578}" presName="horz1" presStyleCnt="0"/>
      <dgm:spPr/>
    </dgm:pt>
    <dgm:pt modelId="{BE69937E-4D4B-4654-ADE7-2911A4BBC699}" type="pres">
      <dgm:prSet presAssocID="{F50C33F2-E1F4-4F0A-AE17-06F704849578}" presName="tx1" presStyleLbl="revTx" presStyleIdx="0" presStyleCnt="3"/>
      <dgm:spPr/>
      <dgm:t>
        <a:bodyPr/>
        <a:lstStyle/>
        <a:p>
          <a:endParaRPr lang="pl-PL"/>
        </a:p>
      </dgm:t>
    </dgm:pt>
    <dgm:pt modelId="{29D5C017-E8F7-4212-9145-8014706B0AD0}" type="pres">
      <dgm:prSet presAssocID="{F50C33F2-E1F4-4F0A-AE17-06F704849578}" presName="vert1" presStyleCnt="0"/>
      <dgm:spPr/>
    </dgm:pt>
    <dgm:pt modelId="{905F01F2-2EB2-435B-A303-7DB8D01A144A}" type="pres">
      <dgm:prSet presAssocID="{51EF104F-453A-40C9-A69A-78FA98D33CAE}" presName="vertSpace2a" presStyleCnt="0"/>
      <dgm:spPr/>
    </dgm:pt>
    <dgm:pt modelId="{B9A7FB6A-0292-4242-8797-D244D35093D5}" type="pres">
      <dgm:prSet presAssocID="{51EF104F-453A-40C9-A69A-78FA98D33CAE}" presName="horz2" presStyleCnt="0"/>
      <dgm:spPr/>
    </dgm:pt>
    <dgm:pt modelId="{F3402484-02E1-4586-BCB7-52DB3AAA526B}" type="pres">
      <dgm:prSet presAssocID="{51EF104F-453A-40C9-A69A-78FA98D33CAE}" presName="horzSpace2" presStyleCnt="0"/>
      <dgm:spPr/>
    </dgm:pt>
    <dgm:pt modelId="{737C5656-76BB-402B-8342-3524BFCEFA45}" type="pres">
      <dgm:prSet presAssocID="{51EF104F-453A-40C9-A69A-78FA98D33CAE}" presName="tx2" presStyleLbl="revTx" presStyleIdx="1" presStyleCnt="3"/>
      <dgm:spPr/>
      <dgm:t>
        <a:bodyPr/>
        <a:lstStyle/>
        <a:p>
          <a:endParaRPr lang="pl-PL"/>
        </a:p>
      </dgm:t>
    </dgm:pt>
    <dgm:pt modelId="{59A9B207-B413-43F2-BE6B-A8FE7217AEDC}" type="pres">
      <dgm:prSet presAssocID="{51EF104F-453A-40C9-A69A-78FA98D33CAE}" presName="vert2" presStyleCnt="0"/>
      <dgm:spPr/>
    </dgm:pt>
    <dgm:pt modelId="{C90B56B0-8C8A-4625-9038-0EA0F7EA5539}" type="pres">
      <dgm:prSet presAssocID="{51EF104F-453A-40C9-A69A-78FA98D33CAE}" presName="thinLine2b" presStyleLbl="callout" presStyleIdx="0" presStyleCnt="2"/>
      <dgm:spPr/>
    </dgm:pt>
    <dgm:pt modelId="{D6ADCECB-153D-4186-A6EC-7E950DA25F6A}" type="pres">
      <dgm:prSet presAssocID="{51EF104F-453A-40C9-A69A-78FA98D33CAE}" presName="vertSpace2b" presStyleCnt="0"/>
      <dgm:spPr/>
    </dgm:pt>
    <dgm:pt modelId="{170B95FB-D786-464F-9B3C-C11D6F6977F8}" type="pres">
      <dgm:prSet presAssocID="{9A51957E-4088-4E75-BA4C-1F335BE687A6}" presName="horz2" presStyleCnt="0"/>
      <dgm:spPr/>
    </dgm:pt>
    <dgm:pt modelId="{67883463-3971-4CA8-848F-6C18B29847D9}" type="pres">
      <dgm:prSet presAssocID="{9A51957E-4088-4E75-BA4C-1F335BE687A6}" presName="horzSpace2" presStyleCnt="0"/>
      <dgm:spPr/>
    </dgm:pt>
    <dgm:pt modelId="{4050FA74-8C6D-4098-B6F6-56CC70BD4C92}" type="pres">
      <dgm:prSet presAssocID="{9A51957E-4088-4E75-BA4C-1F335BE687A6}" presName="tx2" presStyleLbl="revTx" presStyleIdx="2" presStyleCnt="3"/>
      <dgm:spPr/>
      <dgm:t>
        <a:bodyPr/>
        <a:lstStyle/>
        <a:p>
          <a:endParaRPr lang="pl-PL"/>
        </a:p>
      </dgm:t>
    </dgm:pt>
    <dgm:pt modelId="{901B24E5-AB2E-4ABE-B444-ACFEDF1B09CD}" type="pres">
      <dgm:prSet presAssocID="{9A51957E-4088-4E75-BA4C-1F335BE687A6}" presName="vert2" presStyleCnt="0"/>
      <dgm:spPr/>
    </dgm:pt>
    <dgm:pt modelId="{766516C4-31A1-41D6-B22C-A06381BCA044}" type="pres">
      <dgm:prSet presAssocID="{9A51957E-4088-4E75-BA4C-1F335BE687A6}" presName="thinLine2b" presStyleLbl="callout" presStyleIdx="1" presStyleCnt="2"/>
      <dgm:spPr/>
    </dgm:pt>
    <dgm:pt modelId="{F2EC0BA3-5F77-4B02-AB09-C19627F21CD8}" type="pres">
      <dgm:prSet presAssocID="{9A51957E-4088-4E75-BA4C-1F335BE687A6}" presName="vertSpace2b" presStyleCnt="0"/>
      <dgm:spPr/>
    </dgm:pt>
  </dgm:ptLst>
  <dgm:cxnLst>
    <dgm:cxn modelId="{F7B432E9-CED4-4F18-A0F1-CC0433B6DA0E}" srcId="{3A50010E-0E61-4FD0-8F52-5E15081E9B87}" destId="{F50C33F2-E1F4-4F0A-AE17-06F704849578}" srcOrd="0" destOrd="0" parTransId="{5A277ACE-B3C0-4B9D-86A0-BBE30FC444C9}" sibTransId="{8EB30DB8-3966-4553-B900-25457D61099C}"/>
    <dgm:cxn modelId="{0FB9C8D2-ECD2-4A84-B3E7-4C8F120DA549}" srcId="{F50C33F2-E1F4-4F0A-AE17-06F704849578}" destId="{51EF104F-453A-40C9-A69A-78FA98D33CAE}" srcOrd="0" destOrd="0" parTransId="{561B81AB-4189-4809-BDA9-481E95F17B85}" sibTransId="{EB09515A-8774-4823-8285-8B1595B316FE}"/>
    <dgm:cxn modelId="{675ED2BB-26C9-4B7B-A4B6-62531E7B2F60}" type="presOf" srcId="{F50C33F2-E1F4-4F0A-AE17-06F704849578}" destId="{BE69937E-4D4B-4654-ADE7-2911A4BBC699}" srcOrd="0" destOrd="0" presId="urn:microsoft.com/office/officeart/2008/layout/LinedList"/>
    <dgm:cxn modelId="{3E0FB5A4-D8CC-4717-845F-2E30CA5CA206}" type="presOf" srcId="{3A50010E-0E61-4FD0-8F52-5E15081E9B87}" destId="{AFD94F06-FAF5-4467-BC83-712945F6D132}" srcOrd="0" destOrd="0" presId="urn:microsoft.com/office/officeart/2008/layout/LinedList"/>
    <dgm:cxn modelId="{7DBD37F3-5DBE-41CA-AAAA-0E983B1B145F}" srcId="{F50C33F2-E1F4-4F0A-AE17-06F704849578}" destId="{9A51957E-4088-4E75-BA4C-1F335BE687A6}" srcOrd="1" destOrd="0" parTransId="{1556A43A-97FC-4121-B1AA-02E6B1F1AC52}" sibTransId="{344D0234-15A9-4A84-97C9-B361C642C564}"/>
    <dgm:cxn modelId="{60BEE589-1B81-4CCF-8834-181507EC017F}" type="presOf" srcId="{51EF104F-453A-40C9-A69A-78FA98D33CAE}" destId="{737C5656-76BB-402B-8342-3524BFCEFA45}" srcOrd="0" destOrd="0" presId="urn:microsoft.com/office/officeart/2008/layout/LinedList"/>
    <dgm:cxn modelId="{A023F778-562A-46E4-A8E4-8D2BA3CE17A1}" type="presOf" srcId="{9A51957E-4088-4E75-BA4C-1F335BE687A6}" destId="{4050FA74-8C6D-4098-B6F6-56CC70BD4C92}" srcOrd="0" destOrd="0" presId="urn:microsoft.com/office/officeart/2008/layout/LinedList"/>
    <dgm:cxn modelId="{16298936-2590-4188-95C5-5C9EC61CE260}" type="presParOf" srcId="{AFD94F06-FAF5-4467-BC83-712945F6D132}" destId="{575391F0-93A9-4425-AE3B-4BEA3669C710}" srcOrd="0" destOrd="0" presId="urn:microsoft.com/office/officeart/2008/layout/LinedList"/>
    <dgm:cxn modelId="{7ABCBF7E-131B-459E-9705-5D9CB78BEE02}" type="presParOf" srcId="{AFD94F06-FAF5-4467-BC83-712945F6D132}" destId="{5EC8A3CC-731A-4AA2-9B18-6AC6950FFF25}" srcOrd="1" destOrd="0" presId="urn:microsoft.com/office/officeart/2008/layout/LinedList"/>
    <dgm:cxn modelId="{AD2451D6-7C05-461B-8CCB-2DEA336D7154}" type="presParOf" srcId="{5EC8A3CC-731A-4AA2-9B18-6AC6950FFF25}" destId="{BE69937E-4D4B-4654-ADE7-2911A4BBC699}" srcOrd="0" destOrd="0" presId="urn:microsoft.com/office/officeart/2008/layout/LinedList"/>
    <dgm:cxn modelId="{54EC54CC-DC81-4F16-9BEC-DE1CD325467C}" type="presParOf" srcId="{5EC8A3CC-731A-4AA2-9B18-6AC6950FFF25}" destId="{29D5C017-E8F7-4212-9145-8014706B0AD0}" srcOrd="1" destOrd="0" presId="urn:microsoft.com/office/officeart/2008/layout/LinedList"/>
    <dgm:cxn modelId="{F34ED032-3F67-44AB-B4C4-C88422FE61C3}" type="presParOf" srcId="{29D5C017-E8F7-4212-9145-8014706B0AD0}" destId="{905F01F2-2EB2-435B-A303-7DB8D01A144A}" srcOrd="0" destOrd="0" presId="urn:microsoft.com/office/officeart/2008/layout/LinedList"/>
    <dgm:cxn modelId="{341BF2C3-67A1-4D49-BB25-B6D10E9DCBFD}" type="presParOf" srcId="{29D5C017-E8F7-4212-9145-8014706B0AD0}" destId="{B9A7FB6A-0292-4242-8797-D244D35093D5}" srcOrd="1" destOrd="0" presId="urn:microsoft.com/office/officeart/2008/layout/LinedList"/>
    <dgm:cxn modelId="{F6C86232-30D5-44BF-8B31-88DC98793617}" type="presParOf" srcId="{B9A7FB6A-0292-4242-8797-D244D35093D5}" destId="{F3402484-02E1-4586-BCB7-52DB3AAA526B}" srcOrd="0" destOrd="0" presId="urn:microsoft.com/office/officeart/2008/layout/LinedList"/>
    <dgm:cxn modelId="{F0A939E5-7CC0-4335-A923-F479677B29B2}" type="presParOf" srcId="{B9A7FB6A-0292-4242-8797-D244D35093D5}" destId="{737C5656-76BB-402B-8342-3524BFCEFA45}" srcOrd="1" destOrd="0" presId="urn:microsoft.com/office/officeart/2008/layout/LinedList"/>
    <dgm:cxn modelId="{6314BC0E-22A9-49AF-B190-35D185760EFD}" type="presParOf" srcId="{B9A7FB6A-0292-4242-8797-D244D35093D5}" destId="{59A9B207-B413-43F2-BE6B-A8FE7217AEDC}" srcOrd="2" destOrd="0" presId="urn:microsoft.com/office/officeart/2008/layout/LinedList"/>
    <dgm:cxn modelId="{00CD5D06-4824-4AB4-A47F-69482D58B283}" type="presParOf" srcId="{29D5C017-E8F7-4212-9145-8014706B0AD0}" destId="{C90B56B0-8C8A-4625-9038-0EA0F7EA5539}" srcOrd="2" destOrd="0" presId="urn:microsoft.com/office/officeart/2008/layout/LinedList"/>
    <dgm:cxn modelId="{4FF7880B-FBC6-447F-8AA7-8D8937EF0DEA}" type="presParOf" srcId="{29D5C017-E8F7-4212-9145-8014706B0AD0}" destId="{D6ADCECB-153D-4186-A6EC-7E950DA25F6A}" srcOrd="3" destOrd="0" presId="urn:microsoft.com/office/officeart/2008/layout/LinedList"/>
    <dgm:cxn modelId="{D0530290-F0B5-4275-B027-CF545F32ACFD}" type="presParOf" srcId="{29D5C017-E8F7-4212-9145-8014706B0AD0}" destId="{170B95FB-D786-464F-9B3C-C11D6F6977F8}" srcOrd="4" destOrd="0" presId="urn:microsoft.com/office/officeart/2008/layout/LinedList"/>
    <dgm:cxn modelId="{3311B93B-1367-4411-B7A2-2F91F81F46C7}" type="presParOf" srcId="{170B95FB-D786-464F-9B3C-C11D6F6977F8}" destId="{67883463-3971-4CA8-848F-6C18B29847D9}" srcOrd="0" destOrd="0" presId="urn:microsoft.com/office/officeart/2008/layout/LinedList"/>
    <dgm:cxn modelId="{6DA3A64B-36ED-4B1C-8C8C-6459F39D0B6C}" type="presParOf" srcId="{170B95FB-D786-464F-9B3C-C11D6F6977F8}" destId="{4050FA74-8C6D-4098-B6F6-56CC70BD4C92}" srcOrd="1" destOrd="0" presId="urn:microsoft.com/office/officeart/2008/layout/LinedList"/>
    <dgm:cxn modelId="{65B78F0C-BD20-4323-A35B-84D4713F82F2}" type="presParOf" srcId="{170B95FB-D786-464F-9B3C-C11D6F6977F8}" destId="{901B24E5-AB2E-4ABE-B444-ACFEDF1B09CD}" srcOrd="2" destOrd="0" presId="urn:microsoft.com/office/officeart/2008/layout/LinedList"/>
    <dgm:cxn modelId="{21B9FCB2-879E-40EF-A62C-237DAAB7B1F6}" type="presParOf" srcId="{29D5C017-E8F7-4212-9145-8014706B0AD0}" destId="{766516C4-31A1-41D6-B22C-A06381BCA044}" srcOrd="5" destOrd="0" presId="urn:microsoft.com/office/officeart/2008/layout/LinedList"/>
    <dgm:cxn modelId="{74F27914-FE98-4CB0-893F-176359B829C6}" type="presParOf" srcId="{29D5C017-E8F7-4212-9145-8014706B0AD0}" destId="{F2EC0BA3-5F77-4B02-AB09-C19627F21CD8}" srcOrd="6"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FD1537-C9D0-4B2B-A0FE-A6DC928FE6E9}" type="doc">
      <dgm:prSet loTypeId="urn:microsoft.com/office/officeart/2005/8/layout/process4" loCatId="process" qsTypeId="urn:microsoft.com/office/officeart/2005/8/quickstyle/simple2" qsCatId="simple" csTypeId="urn:microsoft.com/office/officeart/2005/8/colors/accent4_1" csCatId="accent4" phldr="1"/>
      <dgm:spPr/>
    </dgm:pt>
    <dgm:pt modelId="{6A660416-E7A6-4E2C-A8EF-1A3AC5A0B514}">
      <dgm:prSet phldrT="[Tekst]"/>
      <dgm:spPr/>
      <dgm:t>
        <a:bodyPr/>
        <a:lstStyle/>
        <a:p>
          <a:r>
            <a:rPr lang="pl-PL" dirty="0"/>
            <a:t>Etap 1 </a:t>
          </a:r>
          <a:br>
            <a:rPr lang="pl-PL" dirty="0"/>
          </a:br>
          <a:r>
            <a:rPr lang="pl-PL" dirty="0"/>
            <a:t>1h</a:t>
          </a:r>
        </a:p>
      </dgm:t>
    </dgm:pt>
    <dgm:pt modelId="{7473B371-74B3-4D68-8E7B-E56FC9250A80}" type="parTrans" cxnId="{1C518211-F93E-48B1-8690-D1BDA69021AB}">
      <dgm:prSet/>
      <dgm:spPr/>
      <dgm:t>
        <a:bodyPr/>
        <a:lstStyle/>
        <a:p>
          <a:endParaRPr lang="pl-PL"/>
        </a:p>
      </dgm:t>
    </dgm:pt>
    <dgm:pt modelId="{9BCCA12B-87DD-47EC-92C4-89F278508A96}" type="sibTrans" cxnId="{1C518211-F93E-48B1-8690-D1BDA69021AB}">
      <dgm:prSet/>
      <dgm:spPr/>
      <dgm:t>
        <a:bodyPr/>
        <a:lstStyle/>
        <a:p>
          <a:endParaRPr lang="pl-PL"/>
        </a:p>
      </dgm:t>
    </dgm:pt>
    <dgm:pt modelId="{EC5EAEC4-2982-492F-964C-40DAAE2478F6}">
      <dgm:prSet phldrT="[Tekst]"/>
      <dgm:spPr/>
      <dgm:t>
        <a:bodyPr/>
        <a:lstStyle/>
        <a:p>
          <a:r>
            <a:rPr lang="pl-PL" dirty="0"/>
            <a:t>Etap 2</a:t>
          </a:r>
          <a:br>
            <a:rPr lang="pl-PL" dirty="0"/>
          </a:br>
          <a:r>
            <a:rPr lang="pl-PL" dirty="0"/>
            <a:t>1h</a:t>
          </a:r>
        </a:p>
      </dgm:t>
    </dgm:pt>
    <dgm:pt modelId="{74C5135A-7763-4961-A52B-1BEC98B74DE3}" type="parTrans" cxnId="{EFE140FC-D9B5-4EC2-9F2B-5E3F6346766D}">
      <dgm:prSet/>
      <dgm:spPr/>
      <dgm:t>
        <a:bodyPr/>
        <a:lstStyle/>
        <a:p>
          <a:endParaRPr lang="pl-PL"/>
        </a:p>
      </dgm:t>
    </dgm:pt>
    <dgm:pt modelId="{AB7F6ABF-474D-4EFF-AA1F-7B5D54E14302}" type="sibTrans" cxnId="{EFE140FC-D9B5-4EC2-9F2B-5E3F6346766D}">
      <dgm:prSet/>
      <dgm:spPr/>
      <dgm:t>
        <a:bodyPr/>
        <a:lstStyle/>
        <a:p>
          <a:endParaRPr lang="pl-PL"/>
        </a:p>
      </dgm:t>
    </dgm:pt>
    <dgm:pt modelId="{D8B0BE8A-4AFA-4212-AEB7-5C379C4601E5}">
      <dgm:prSet phldrT="[Tekst]"/>
      <dgm:spPr/>
      <dgm:t>
        <a:bodyPr/>
        <a:lstStyle/>
        <a:p>
          <a:r>
            <a:rPr lang="pl-PL" dirty="0"/>
            <a:t>Etap 3</a:t>
          </a:r>
          <a:br>
            <a:rPr lang="pl-PL" dirty="0"/>
          </a:br>
          <a:r>
            <a:rPr lang="pl-PL" dirty="0" smtClean="0"/>
            <a:t>4h</a:t>
          </a:r>
          <a:endParaRPr lang="pl-PL" dirty="0"/>
        </a:p>
      </dgm:t>
    </dgm:pt>
    <dgm:pt modelId="{66FE8662-4586-4EE3-AD84-27C55398499B}" type="parTrans" cxnId="{7EDD9823-40E9-4BF0-83AD-9E7D22883C66}">
      <dgm:prSet/>
      <dgm:spPr/>
      <dgm:t>
        <a:bodyPr/>
        <a:lstStyle/>
        <a:p>
          <a:endParaRPr lang="pl-PL"/>
        </a:p>
      </dgm:t>
    </dgm:pt>
    <dgm:pt modelId="{90927606-538D-42DE-9B58-292DAC4A770F}" type="sibTrans" cxnId="{7EDD9823-40E9-4BF0-83AD-9E7D22883C66}">
      <dgm:prSet/>
      <dgm:spPr/>
      <dgm:t>
        <a:bodyPr/>
        <a:lstStyle/>
        <a:p>
          <a:endParaRPr lang="pl-PL"/>
        </a:p>
      </dgm:t>
    </dgm:pt>
    <dgm:pt modelId="{EE149F14-0A53-493A-9D4B-91D1F2B7C86D}">
      <dgm:prSet phldrT="[Tekst]"/>
      <dgm:spPr/>
      <dgm:t>
        <a:bodyPr/>
        <a:lstStyle/>
        <a:p>
          <a:r>
            <a:rPr lang="pl-PL" dirty="0"/>
            <a:t>Etap 4</a:t>
          </a:r>
          <a:br>
            <a:rPr lang="pl-PL" dirty="0"/>
          </a:br>
          <a:r>
            <a:rPr lang="pl-PL" dirty="0" smtClean="0"/>
            <a:t>4h</a:t>
          </a:r>
          <a:endParaRPr lang="pl-PL" dirty="0"/>
        </a:p>
      </dgm:t>
    </dgm:pt>
    <dgm:pt modelId="{C196786B-A176-4731-8020-81190F553DCF}" type="parTrans" cxnId="{BD1DE0A5-C857-45C6-9EF4-7BA4F88BC5EE}">
      <dgm:prSet/>
      <dgm:spPr/>
      <dgm:t>
        <a:bodyPr/>
        <a:lstStyle/>
        <a:p>
          <a:endParaRPr lang="pl-PL"/>
        </a:p>
      </dgm:t>
    </dgm:pt>
    <dgm:pt modelId="{D857D37A-D1FA-46CC-B138-65AA12169BB9}" type="sibTrans" cxnId="{BD1DE0A5-C857-45C6-9EF4-7BA4F88BC5EE}">
      <dgm:prSet/>
      <dgm:spPr/>
      <dgm:t>
        <a:bodyPr/>
        <a:lstStyle/>
        <a:p>
          <a:endParaRPr lang="pl-PL"/>
        </a:p>
      </dgm:t>
    </dgm:pt>
    <dgm:pt modelId="{4B07E24F-07D4-4572-A167-679B26F308CF}">
      <dgm:prSet phldrT="[Tekst]"/>
      <dgm:spPr/>
      <dgm:t>
        <a:bodyPr/>
        <a:lstStyle/>
        <a:p>
          <a:r>
            <a:rPr lang="pl-PL" dirty="0"/>
            <a:t>Etap 5</a:t>
          </a:r>
          <a:br>
            <a:rPr lang="pl-PL" dirty="0"/>
          </a:br>
          <a:r>
            <a:rPr lang="pl-PL" dirty="0"/>
            <a:t>2h</a:t>
          </a:r>
        </a:p>
      </dgm:t>
    </dgm:pt>
    <dgm:pt modelId="{40CD9C9A-C64E-4143-AB19-08877EB52CA1}" type="parTrans" cxnId="{67831845-12D6-4FED-A57E-095B1549D213}">
      <dgm:prSet/>
      <dgm:spPr/>
      <dgm:t>
        <a:bodyPr/>
        <a:lstStyle/>
        <a:p>
          <a:endParaRPr lang="pl-PL"/>
        </a:p>
      </dgm:t>
    </dgm:pt>
    <dgm:pt modelId="{7ED5F0E8-791D-4A55-84FB-A2146E322576}" type="sibTrans" cxnId="{67831845-12D6-4FED-A57E-095B1549D213}">
      <dgm:prSet/>
      <dgm:spPr/>
      <dgm:t>
        <a:bodyPr/>
        <a:lstStyle/>
        <a:p>
          <a:endParaRPr lang="pl-PL"/>
        </a:p>
      </dgm:t>
    </dgm:pt>
    <dgm:pt modelId="{9C6B6CE1-7C49-4BDC-9FD8-0B85A4B1F8FA}" type="pres">
      <dgm:prSet presAssocID="{12FD1537-C9D0-4B2B-A0FE-A6DC928FE6E9}" presName="Name0" presStyleCnt="0">
        <dgm:presLayoutVars>
          <dgm:dir/>
          <dgm:animLvl val="lvl"/>
          <dgm:resizeHandles val="exact"/>
        </dgm:presLayoutVars>
      </dgm:prSet>
      <dgm:spPr/>
    </dgm:pt>
    <dgm:pt modelId="{7F8D4960-C1B4-4013-8242-F6B54FF273BA}" type="pres">
      <dgm:prSet presAssocID="{4B07E24F-07D4-4572-A167-679B26F308CF}" presName="boxAndChildren" presStyleCnt="0"/>
      <dgm:spPr/>
    </dgm:pt>
    <dgm:pt modelId="{3595C325-03B7-46AF-9550-EF4E114CC358}" type="pres">
      <dgm:prSet presAssocID="{4B07E24F-07D4-4572-A167-679B26F308CF}" presName="parentTextBox" presStyleLbl="node1" presStyleIdx="0" presStyleCnt="5"/>
      <dgm:spPr/>
      <dgm:t>
        <a:bodyPr/>
        <a:lstStyle/>
        <a:p>
          <a:endParaRPr lang="pl-PL"/>
        </a:p>
      </dgm:t>
    </dgm:pt>
    <dgm:pt modelId="{B0AD0CEE-8F4A-4758-B603-6152C688A338}" type="pres">
      <dgm:prSet presAssocID="{D857D37A-D1FA-46CC-B138-65AA12169BB9}" presName="sp" presStyleCnt="0"/>
      <dgm:spPr/>
    </dgm:pt>
    <dgm:pt modelId="{25E23DD3-B12F-428B-9382-A3C01F1D413A}" type="pres">
      <dgm:prSet presAssocID="{EE149F14-0A53-493A-9D4B-91D1F2B7C86D}" presName="arrowAndChildren" presStyleCnt="0"/>
      <dgm:spPr/>
    </dgm:pt>
    <dgm:pt modelId="{24D522E1-3122-4547-B36A-37055567B9B6}" type="pres">
      <dgm:prSet presAssocID="{EE149F14-0A53-493A-9D4B-91D1F2B7C86D}" presName="parentTextArrow" presStyleLbl="node1" presStyleIdx="1" presStyleCnt="5"/>
      <dgm:spPr/>
      <dgm:t>
        <a:bodyPr/>
        <a:lstStyle/>
        <a:p>
          <a:endParaRPr lang="pl-PL"/>
        </a:p>
      </dgm:t>
    </dgm:pt>
    <dgm:pt modelId="{D7D73901-8D41-466F-98DB-526733E6065B}" type="pres">
      <dgm:prSet presAssocID="{90927606-538D-42DE-9B58-292DAC4A770F}" presName="sp" presStyleCnt="0"/>
      <dgm:spPr/>
    </dgm:pt>
    <dgm:pt modelId="{03A3F8EA-8634-481D-837F-931AD7883B48}" type="pres">
      <dgm:prSet presAssocID="{D8B0BE8A-4AFA-4212-AEB7-5C379C4601E5}" presName="arrowAndChildren" presStyleCnt="0"/>
      <dgm:spPr/>
    </dgm:pt>
    <dgm:pt modelId="{547F7552-F4E7-4A5C-B117-8E0A65F2B1BE}" type="pres">
      <dgm:prSet presAssocID="{D8B0BE8A-4AFA-4212-AEB7-5C379C4601E5}" presName="parentTextArrow" presStyleLbl="node1" presStyleIdx="2" presStyleCnt="5"/>
      <dgm:spPr/>
      <dgm:t>
        <a:bodyPr/>
        <a:lstStyle/>
        <a:p>
          <a:endParaRPr lang="pl-PL"/>
        </a:p>
      </dgm:t>
    </dgm:pt>
    <dgm:pt modelId="{44AB70D9-0E4C-401A-B67F-757052452088}" type="pres">
      <dgm:prSet presAssocID="{AB7F6ABF-474D-4EFF-AA1F-7B5D54E14302}" presName="sp" presStyleCnt="0"/>
      <dgm:spPr/>
    </dgm:pt>
    <dgm:pt modelId="{FF3EA061-DC1D-4E74-985A-CBC7F12C32A6}" type="pres">
      <dgm:prSet presAssocID="{EC5EAEC4-2982-492F-964C-40DAAE2478F6}" presName="arrowAndChildren" presStyleCnt="0"/>
      <dgm:spPr/>
    </dgm:pt>
    <dgm:pt modelId="{66AE857F-43D3-4A67-94D6-BE79CBDB76E6}" type="pres">
      <dgm:prSet presAssocID="{EC5EAEC4-2982-492F-964C-40DAAE2478F6}" presName="parentTextArrow" presStyleLbl="node1" presStyleIdx="3" presStyleCnt="5"/>
      <dgm:spPr/>
      <dgm:t>
        <a:bodyPr/>
        <a:lstStyle/>
        <a:p>
          <a:endParaRPr lang="pl-PL"/>
        </a:p>
      </dgm:t>
    </dgm:pt>
    <dgm:pt modelId="{0DEDCD70-A97D-40AD-BB35-C1BCFB9599F2}" type="pres">
      <dgm:prSet presAssocID="{9BCCA12B-87DD-47EC-92C4-89F278508A96}" presName="sp" presStyleCnt="0"/>
      <dgm:spPr/>
    </dgm:pt>
    <dgm:pt modelId="{218C44AD-4AD1-4171-B592-2ECBA640EA2C}" type="pres">
      <dgm:prSet presAssocID="{6A660416-E7A6-4E2C-A8EF-1A3AC5A0B514}" presName="arrowAndChildren" presStyleCnt="0"/>
      <dgm:spPr/>
    </dgm:pt>
    <dgm:pt modelId="{008725AC-39C3-40B7-B695-673914BF8091}" type="pres">
      <dgm:prSet presAssocID="{6A660416-E7A6-4E2C-A8EF-1A3AC5A0B514}" presName="parentTextArrow" presStyleLbl="node1" presStyleIdx="4" presStyleCnt="5"/>
      <dgm:spPr/>
      <dgm:t>
        <a:bodyPr/>
        <a:lstStyle/>
        <a:p>
          <a:endParaRPr lang="pl-PL"/>
        </a:p>
      </dgm:t>
    </dgm:pt>
  </dgm:ptLst>
  <dgm:cxnLst>
    <dgm:cxn modelId="{9BEB09E6-71A6-45BF-9028-F449B0875880}" type="presOf" srcId="{EE149F14-0A53-493A-9D4B-91D1F2B7C86D}" destId="{24D522E1-3122-4547-B36A-37055567B9B6}" srcOrd="0" destOrd="0" presId="urn:microsoft.com/office/officeart/2005/8/layout/process4"/>
    <dgm:cxn modelId="{1C518211-F93E-48B1-8690-D1BDA69021AB}" srcId="{12FD1537-C9D0-4B2B-A0FE-A6DC928FE6E9}" destId="{6A660416-E7A6-4E2C-A8EF-1A3AC5A0B514}" srcOrd="0" destOrd="0" parTransId="{7473B371-74B3-4D68-8E7B-E56FC9250A80}" sibTransId="{9BCCA12B-87DD-47EC-92C4-89F278508A96}"/>
    <dgm:cxn modelId="{67831845-12D6-4FED-A57E-095B1549D213}" srcId="{12FD1537-C9D0-4B2B-A0FE-A6DC928FE6E9}" destId="{4B07E24F-07D4-4572-A167-679B26F308CF}" srcOrd="4" destOrd="0" parTransId="{40CD9C9A-C64E-4143-AB19-08877EB52CA1}" sibTransId="{7ED5F0E8-791D-4A55-84FB-A2146E322576}"/>
    <dgm:cxn modelId="{ADD77850-0A6A-48F5-A1E0-464896DABA79}" type="presOf" srcId="{EC5EAEC4-2982-492F-964C-40DAAE2478F6}" destId="{66AE857F-43D3-4A67-94D6-BE79CBDB76E6}" srcOrd="0" destOrd="0" presId="urn:microsoft.com/office/officeart/2005/8/layout/process4"/>
    <dgm:cxn modelId="{EFD34FA1-3907-4C9F-92ED-357F25DC6BBE}" type="presOf" srcId="{D8B0BE8A-4AFA-4212-AEB7-5C379C4601E5}" destId="{547F7552-F4E7-4A5C-B117-8E0A65F2B1BE}" srcOrd="0" destOrd="0" presId="urn:microsoft.com/office/officeart/2005/8/layout/process4"/>
    <dgm:cxn modelId="{454F7774-E000-45F6-9E0D-5BA630AB8DC5}" type="presOf" srcId="{6A660416-E7A6-4E2C-A8EF-1A3AC5A0B514}" destId="{008725AC-39C3-40B7-B695-673914BF8091}" srcOrd="0" destOrd="0" presId="urn:microsoft.com/office/officeart/2005/8/layout/process4"/>
    <dgm:cxn modelId="{BD1DE0A5-C857-45C6-9EF4-7BA4F88BC5EE}" srcId="{12FD1537-C9D0-4B2B-A0FE-A6DC928FE6E9}" destId="{EE149F14-0A53-493A-9D4B-91D1F2B7C86D}" srcOrd="3" destOrd="0" parTransId="{C196786B-A176-4731-8020-81190F553DCF}" sibTransId="{D857D37A-D1FA-46CC-B138-65AA12169BB9}"/>
    <dgm:cxn modelId="{7EDD9823-40E9-4BF0-83AD-9E7D22883C66}" srcId="{12FD1537-C9D0-4B2B-A0FE-A6DC928FE6E9}" destId="{D8B0BE8A-4AFA-4212-AEB7-5C379C4601E5}" srcOrd="2" destOrd="0" parTransId="{66FE8662-4586-4EE3-AD84-27C55398499B}" sibTransId="{90927606-538D-42DE-9B58-292DAC4A770F}"/>
    <dgm:cxn modelId="{D5C273CA-C909-486D-8670-6FAB7BD03ECC}" type="presOf" srcId="{12FD1537-C9D0-4B2B-A0FE-A6DC928FE6E9}" destId="{9C6B6CE1-7C49-4BDC-9FD8-0B85A4B1F8FA}" srcOrd="0" destOrd="0" presId="urn:microsoft.com/office/officeart/2005/8/layout/process4"/>
    <dgm:cxn modelId="{C7C21216-2CD1-481C-8762-8E3F6B5E3EDD}" type="presOf" srcId="{4B07E24F-07D4-4572-A167-679B26F308CF}" destId="{3595C325-03B7-46AF-9550-EF4E114CC358}" srcOrd="0" destOrd="0" presId="urn:microsoft.com/office/officeart/2005/8/layout/process4"/>
    <dgm:cxn modelId="{EFE140FC-D9B5-4EC2-9F2B-5E3F6346766D}" srcId="{12FD1537-C9D0-4B2B-A0FE-A6DC928FE6E9}" destId="{EC5EAEC4-2982-492F-964C-40DAAE2478F6}" srcOrd="1" destOrd="0" parTransId="{74C5135A-7763-4961-A52B-1BEC98B74DE3}" sibTransId="{AB7F6ABF-474D-4EFF-AA1F-7B5D54E14302}"/>
    <dgm:cxn modelId="{B99F2BFC-66A9-4BCC-9CF9-74D6586D2FB0}" type="presParOf" srcId="{9C6B6CE1-7C49-4BDC-9FD8-0B85A4B1F8FA}" destId="{7F8D4960-C1B4-4013-8242-F6B54FF273BA}" srcOrd="0" destOrd="0" presId="urn:microsoft.com/office/officeart/2005/8/layout/process4"/>
    <dgm:cxn modelId="{71132B02-ACC1-4986-8917-50A1DCA0C8B3}" type="presParOf" srcId="{7F8D4960-C1B4-4013-8242-F6B54FF273BA}" destId="{3595C325-03B7-46AF-9550-EF4E114CC358}" srcOrd="0" destOrd="0" presId="urn:microsoft.com/office/officeart/2005/8/layout/process4"/>
    <dgm:cxn modelId="{7696DE36-0959-44EB-87B3-F836375A7E49}" type="presParOf" srcId="{9C6B6CE1-7C49-4BDC-9FD8-0B85A4B1F8FA}" destId="{B0AD0CEE-8F4A-4758-B603-6152C688A338}" srcOrd="1" destOrd="0" presId="urn:microsoft.com/office/officeart/2005/8/layout/process4"/>
    <dgm:cxn modelId="{CA3D0382-7E78-429C-BBF0-34FB48DF9213}" type="presParOf" srcId="{9C6B6CE1-7C49-4BDC-9FD8-0B85A4B1F8FA}" destId="{25E23DD3-B12F-428B-9382-A3C01F1D413A}" srcOrd="2" destOrd="0" presId="urn:microsoft.com/office/officeart/2005/8/layout/process4"/>
    <dgm:cxn modelId="{B9647407-F0E3-46DA-B524-05299C1A0130}" type="presParOf" srcId="{25E23DD3-B12F-428B-9382-A3C01F1D413A}" destId="{24D522E1-3122-4547-B36A-37055567B9B6}" srcOrd="0" destOrd="0" presId="urn:microsoft.com/office/officeart/2005/8/layout/process4"/>
    <dgm:cxn modelId="{1093C7D9-C050-4BA0-BFF6-9204B16BFA0D}" type="presParOf" srcId="{9C6B6CE1-7C49-4BDC-9FD8-0B85A4B1F8FA}" destId="{D7D73901-8D41-466F-98DB-526733E6065B}" srcOrd="3" destOrd="0" presId="urn:microsoft.com/office/officeart/2005/8/layout/process4"/>
    <dgm:cxn modelId="{693036E8-B7C4-4BC1-A5A8-7B93BAD093E8}" type="presParOf" srcId="{9C6B6CE1-7C49-4BDC-9FD8-0B85A4B1F8FA}" destId="{03A3F8EA-8634-481D-837F-931AD7883B48}" srcOrd="4" destOrd="0" presId="urn:microsoft.com/office/officeart/2005/8/layout/process4"/>
    <dgm:cxn modelId="{AC9E5630-5185-4649-8749-798D1C4AFEB0}" type="presParOf" srcId="{03A3F8EA-8634-481D-837F-931AD7883B48}" destId="{547F7552-F4E7-4A5C-B117-8E0A65F2B1BE}" srcOrd="0" destOrd="0" presId="urn:microsoft.com/office/officeart/2005/8/layout/process4"/>
    <dgm:cxn modelId="{C948A02C-01EC-4339-ADF8-9862B2E67F32}" type="presParOf" srcId="{9C6B6CE1-7C49-4BDC-9FD8-0B85A4B1F8FA}" destId="{44AB70D9-0E4C-401A-B67F-757052452088}" srcOrd="5" destOrd="0" presId="urn:microsoft.com/office/officeart/2005/8/layout/process4"/>
    <dgm:cxn modelId="{CC94EC17-AECC-430C-ABBC-CB4671BB6DCD}" type="presParOf" srcId="{9C6B6CE1-7C49-4BDC-9FD8-0B85A4B1F8FA}" destId="{FF3EA061-DC1D-4E74-985A-CBC7F12C32A6}" srcOrd="6" destOrd="0" presId="urn:microsoft.com/office/officeart/2005/8/layout/process4"/>
    <dgm:cxn modelId="{49A788BD-EADB-46F4-8806-B62D1224E741}" type="presParOf" srcId="{FF3EA061-DC1D-4E74-985A-CBC7F12C32A6}" destId="{66AE857F-43D3-4A67-94D6-BE79CBDB76E6}" srcOrd="0" destOrd="0" presId="urn:microsoft.com/office/officeart/2005/8/layout/process4"/>
    <dgm:cxn modelId="{AA40BD01-BF03-4E19-9ADA-586C1BF29C9D}" type="presParOf" srcId="{9C6B6CE1-7C49-4BDC-9FD8-0B85A4B1F8FA}" destId="{0DEDCD70-A97D-40AD-BB35-C1BCFB9599F2}" srcOrd="7" destOrd="0" presId="urn:microsoft.com/office/officeart/2005/8/layout/process4"/>
    <dgm:cxn modelId="{4443FFC4-C8E5-4251-9DF2-5ABC59042751}" type="presParOf" srcId="{9C6B6CE1-7C49-4BDC-9FD8-0B85A4B1F8FA}" destId="{218C44AD-4AD1-4171-B592-2ECBA640EA2C}" srcOrd="8" destOrd="0" presId="urn:microsoft.com/office/officeart/2005/8/layout/process4"/>
    <dgm:cxn modelId="{8D7CFACD-5D4F-4B2B-8BA1-74CC1C24D49F}" type="presParOf" srcId="{218C44AD-4AD1-4171-B592-2ECBA640EA2C}" destId="{008725AC-39C3-40B7-B695-673914BF8091}"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98D307-BFAA-4D97-9DC9-EE6AB3EA965A}" type="doc">
      <dgm:prSet loTypeId="urn:microsoft.com/office/officeart/2005/8/layout/vList3#1" loCatId="picture" qsTypeId="urn:microsoft.com/office/officeart/2005/8/quickstyle/simple1" qsCatId="simple" csTypeId="urn:microsoft.com/office/officeart/2005/8/colors/accent4_3" csCatId="accent4" phldr="1"/>
      <dgm:spPr/>
    </dgm:pt>
    <dgm:pt modelId="{D8063049-7493-41D4-B1CC-A03AC1B1AFDC}">
      <dgm:prSet phldrT="[Tekst]"/>
      <dgm:spPr/>
      <dgm:t>
        <a:bodyPr/>
        <a:lstStyle/>
        <a:p>
          <a:r>
            <a:rPr lang="pl-PL" dirty="0"/>
            <a:t>16 pkt</a:t>
          </a:r>
          <a:br>
            <a:rPr lang="pl-PL" dirty="0"/>
          </a:br>
          <a:r>
            <a:rPr lang="pl-PL" dirty="0"/>
            <a:t>celujący</a:t>
          </a:r>
        </a:p>
      </dgm:t>
    </dgm:pt>
    <dgm:pt modelId="{E844E0A0-6934-4E22-8DB8-4AD9955F1EE3}" type="parTrans" cxnId="{CE007BEA-CF59-4AEA-AF84-72AE0C84D543}">
      <dgm:prSet/>
      <dgm:spPr/>
      <dgm:t>
        <a:bodyPr/>
        <a:lstStyle/>
        <a:p>
          <a:endParaRPr lang="pl-PL"/>
        </a:p>
      </dgm:t>
    </dgm:pt>
    <dgm:pt modelId="{FC0669D5-0C79-403E-9A37-22B82EF431F3}" type="sibTrans" cxnId="{CE007BEA-CF59-4AEA-AF84-72AE0C84D543}">
      <dgm:prSet/>
      <dgm:spPr/>
      <dgm:t>
        <a:bodyPr/>
        <a:lstStyle/>
        <a:p>
          <a:endParaRPr lang="pl-PL"/>
        </a:p>
      </dgm:t>
    </dgm:pt>
    <dgm:pt modelId="{EDC471C4-26D6-4ABB-A2F2-0A4B2A2468B3}">
      <dgm:prSet phldrT="[Tekst]"/>
      <dgm:spPr/>
      <dgm:t>
        <a:bodyPr/>
        <a:lstStyle/>
        <a:p>
          <a:r>
            <a:rPr lang="pl-PL" dirty="0"/>
            <a:t>15-13 pkt</a:t>
          </a:r>
          <a:br>
            <a:rPr lang="pl-PL" dirty="0"/>
          </a:br>
          <a:r>
            <a:rPr lang="pl-PL" dirty="0"/>
            <a:t>bardzo dobry</a:t>
          </a:r>
        </a:p>
      </dgm:t>
    </dgm:pt>
    <dgm:pt modelId="{C21428C6-67F0-481A-9674-A8449B505BA5}" type="parTrans" cxnId="{207194A5-D682-46B9-AF52-CE4AD2A92CC6}">
      <dgm:prSet/>
      <dgm:spPr/>
      <dgm:t>
        <a:bodyPr/>
        <a:lstStyle/>
        <a:p>
          <a:endParaRPr lang="pl-PL"/>
        </a:p>
      </dgm:t>
    </dgm:pt>
    <dgm:pt modelId="{F86B6B0B-3A18-4A98-AA8E-AD60E92A46FC}" type="sibTrans" cxnId="{207194A5-D682-46B9-AF52-CE4AD2A92CC6}">
      <dgm:prSet/>
      <dgm:spPr/>
      <dgm:t>
        <a:bodyPr/>
        <a:lstStyle/>
        <a:p>
          <a:endParaRPr lang="pl-PL"/>
        </a:p>
      </dgm:t>
    </dgm:pt>
    <dgm:pt modelId="{2272E22D-0414-47B6-B861-2A354CA76915}">
      <dgm:prSet phldrT="[Tekst]"/>
      <dgm:spPr/>
      <dgm:t>
        <a:bodyPr/>
        <a:lstStyle/>
        <a:p>
          <a:r>
            <a:rPr lang="pl-PL" dirty="0"/>
            <a:t>12-10 pkt</a:t>
          </a:r>
          <a:br>
            <a:rPr lang="pl-PL" dirty="0"/>
          </a:br>
          <a:r>
            <a:rPr lang="pl-PL" dirty="0"/>
            <a:t>dobry</a:t>
          </a:r>
        </a:p>
      </dgm:t>
    </dgm:pt>
    <dgm:pt modelId="{60A2EE8C-4525-4E19-A7C2-B2194FAE7747}" type="parTrans" cxnId="{F76C4D90-E539-4A3A-98CC-75ED44D55C07}">
      <dgm:prSet/>
      <dgm:spPr/>
      <dgm:t>
        <a:bodyPr/>
        <a:lstStyle/>
        <a:p>
          <a:endParaRPr lang="pl-PL"/>
        </a:p>
      </dgm:t>
    </dgm:pt>
    <dgm:pt modelId="{3FFEB8F4-F76F-4A14-9E8D-6329C03DB0FD}" type="sibTrans" cxnId="{F76C4D90-E539-4A3A-98CC-75ED44D55C07}">
      <dgm:prSet/>
      <dgm:spPr/>
      <dgm:t>
        <a:bodyPr/>
        <a:lstStyle/>
        <a:p>
          <a:endParaRPr lang="pl-PL"/>
        </a:p>
      </dgm:t>
    </dgm:pt>
    <dgm:pt modelId="{10F0BCA8-E511-4366-A71A-BC7B3C73FA8B}">
      <dgm:prSet phldrT="[Tekst]"/>
      <dgm:spPr/>
      <dgm:t>
        <a:bodyPr/>
        <a:lstStyle/>
        <a:p>
          <a:r>
            <a:rPr lang="pl-PL" dirty="0"/>
            <a:t>9-7 pkt</a:t>
          </a:r>
          <a:br>
            <a:rPr lang="pl-PL" dirty="0"/>
          </a:br>
          <a:r>
            <a:rPr lang="pl-PL" dirty="0"/>
            <a:t>dostateczny</a:t>
          </a:r>
        </a:p>
      </dgm:t>
    </dgm:pt>
    <dgm:pt modelId="{0C0D6BF3-19E5-4D05-8512-B201896E9BFA}" type="parTrans" cxnId="{A61D65A6-2413-4969-9945-642AACA94B18}">
      <dgm:prSet/>
      <dgm:spPr/>
      <dgm:t>
        <a:bodyPr/>
        <a:lstStyle/>
        <a:p>
          <a:endParaRPr lang="pl-PL"/>
        </a:p>
      </dgm:t>
    </dgm:pt>
    <dgm:pt modelId="{280894DA-21F6-4438-A26C-8425B6B388FB}" type="sibTrans" cxnId="{A61D65A6-2413-4969-9945-642AACA94B18}">
      <dgm:prSet/>
      <dgm:spPr/>
      <dgm:t>
        <a:bodyPr/>
        <a:lstStyle/>
        <a:p>
          <a:endParaRPr lang="pl-PL"/>
        </a:p>
      </dgm:t>
    </dgm:pt>
    <dgm:pt modelId="{F893FA8B-B776-4162-A91B-B82610C26CE4}">
      <dgm:prSet phldrT="[Tekst]"/>
      <dgm:spPr/>
      <dgm:t>
        <a:bodyPr/>
        <a:lstStyle/>
        <a:p>
          <a:r>
            <a:rPr lang="pl-PL" dirty="0"/>
            <a:t>6-5</a:t>
          </a:r>
          <a:br>
            <a:rPr lang="pl-PL" dirty="0"/>
          </a:br>
          <a:r>
            <a:rPr lang="pl-PL" dirty="0"/>
            <a:t>dopuszczający</a:t>
          </a:r>
        </a:p>
      </dgm:t>
    </dgm:pt>
    <dgm:pt modelId="{34B0437A-3CC7-4168-B0D6-2D396C807ABC}" type="parTrans" cxnId="{F8BCBCD2-0DE5-4B08-B53E-80EBC99F500B}">
      <dgm:prSet/>
      <dgm:spPr/>
      <dgm:t>
        <a:bodyPr/>
        <a:lstStyle/>
        <a:p>
          <a:endParaRPr lang="pl-PL"/>
        </a:p>
      </dgm:t>
    </dgm:pt>
    <dgm:pt modelId="{70460CDA-86E6-43F1-92F3-635305F86151}" type="sibTrans" cxnId="{F8BCBCD2-0DE5-4B08-B53E-80EBC99F500B}">
      <dgm:prSet/>
      <dgm:spPr/>
      <dgm:t>
        <a:bodyPr/>
        <a:lstStyle/>
        <a:p>
          <a:endParaRPr lang="pl-PL"/>
        </a:p>
      </dgm:t>
    </dgm:pt>
    <dgm:pt modelId="{35C7B276-D57D-4FF4-8F0C-B99055EA1493}">
      <dgm:prSet phldrT="[Tekst]"/>
      <dgm:spPr/>
      <dgm:t>
        <a:bodyPr/>
        <a:lstStyle/>
        <a:p>
          <a:r>
            <a:rPr lang="pl-PL" dirty="0"/>
            <a:t>&lt;5</a:t>
          </a:r>
          <a:br>
            <a:rPr lang="pl-PL" dirty="0"/>
          </a:br>
          <a:r>
            <a:rPr lang="pl-PL" dirty="0"/>
            <a:t>niedostateczny</a:t>
          </a:r>
        </a:p>
      </dgm:t>
    </dgm:pt>
    <dgm:pt modelId="{CF2AC14E-E4E2-4BED-9076-281CA7F4EEC5}" type="parTrans" cxnId="{E97D67C7-F208-4766-A435-AACF245017E7}">
      <dgm:prSet/>
      <dgm:spPr/>
      <dgm:t>
        <a:bodyPr/>
        <a:lstStyle/>
        <a:p>
          <a:endParaRPr lang="pl-PL"/>
        </a:p>
      </dgm:t>
    </dgm:pt>
    <dgm:pt modelId="{DA374BE0-E313-4613-9F6C-6C2209C0AFB8}" type="sibTrans" cxnId="{E97D67C7-F208-4766-A435-AACF245017E7}">
      <dgm:prSet/>
      <dgm:spPr/>
      <dgm:t>
        <a:bodyPr/>
        <a:lstStyle/>
        <a:p>
          <a:endParaRPr lang="pl-PL"/>
        </a:p>
      </dgm:t>
    </dgm:pt>
    <dgm:pt modelId="{2E28AD82-E0DA-4571-AFE1-F4E84CFF355C}" type="pres">
      <dgm:prSet presAssocID="{3E98D307-BFAA-4D97-9DC9-EE6AB3EA965A}" presName="linearFlow" presStyleCnt="0">
        <dgm:presLayoutVars>
          <dgm:dir/>
          <dgm:resizeHandles val="exact"/>
        </dgm:presLayoutVars>
      </dgm:prSet>
      <dgm:spPr/>
    </dgm:pt>
    <dgm:pt modelId="{5239550F-DA68-46EA-99CE-A0DA11A5F07F}" type="pres">
      <dgm:prSet presAssocID="{D8063049-7493-41D4-B1CC-A03AC1B1AFDC}" presName="composite" presStyleCnt="0"/>
      <dgm:spPr/>
    </dgm:pt>
    <dgm:pt modelId="{B5404363-6DA1-4382-A208-8ACC20240F47}" type="pres">
      <dgm:prSet presAssocID="{D8063049-7493-41D4-B1CC-A03AC1B1AFDC}" presName="imgShp" presStyleLbl="fgImgPlace1" presStyleIdx="0" presStyleCnt="6"/>
      <dgm:spPr>
        <a:blipFill>
          <a:blip xmlns:r="http://schemas.openxmlformats.org/officeDocument/2006/relationships" r:embed="rId1">
            <a:extLst>
              <a:ext uri="{96DAC541-7B7A-43D3-8B79-37D633B846F1}">
                <asvg:svgBlip xmlns="" xmlns:asvg="http://schemas.microsoft.com/office/drawing/2016/SVG/main" r:embed="rId2"/>
              </a:ext>
            </a:extLst>
          </a:blip>
          <a:srcRect/>
          <a:stretch>
            <a:fillRect l="-1000" r="-1000"/>
          </a:stretch>
        </a:blipFill>
      </dgm:spPr>
      <dgm:extLst>
        <a:ext uri="{E40237B7-FDA0-4F09-8148-C483321AD2D9}">
          <dgm14:cNvPr xmlns="" xmlns:dgm14="http://schemas.microsoft.com/office/drawing/2010/diagram" id="0" name="" descr="Znaczek 6 z wypełnieniem pełnym"/>
        </a:ext>
      </dgm:extLst>
    </dgm:pt>
    <dgm:pt modelId="{ED6EB2E0-A139-4B50-AC2A-3AD24560496A}" type="pres">
      <dgm:prSet presAssocID="{D8063049-7493-41D4-B1CC-A03AC1B1AFDC}" presName="txShp" presStyleLbl="node1" presStyleIdx="0" presStyleCnt="6">
        <dgm:presLayoutVars>
          <dgm:bulletEnabled val="1"/>
        </dgm:presLayoutVars>
      </dgm:prSet>
      <dgm:spPr/>
      <dgm:t>
        <a:bodyPr/>
        <a:lstStyle/>
        <a:p>
          <a:endParaRPr lang="pl-PL"/>
        </a:p>
      </dgm:t>
    </dgm:pt>
    <dgm:pt modelId="{90A4CE0B-8786-4596-9D1E-6B8CB1E0300C}" type="pres">
      <dgm:prSet presAssocID="{FC0669D5-0C79-403E-9A37-22B82EF431F3}" presName="spacing" presStyleCnt="0"/>
      <dgm:spPr/>
    </dgm:pt>
    <dgm:pt modelId="{EDE16F7B-04E0-4D98-8B89-E5D1E5EC25C1}" type="pres">
      <dgm:prSet presAssocID="{EDC471C4-26D6-4ABB-A2F2-0A4B2A2468B3}" presName="composite" presStyleCnt="0"/>
      <dgm:spPr/>
    </dgm:pt>
    <dgm:pt modelId="{D849FF36-F9D6-4FEF-94A6-41A2D78CAA49}" type="pres">
      <dgm:prSet presAssocID="{EDC471C4-26D6-4ABB-A2F2-0A4B2A2468B3}" presName="imgShp" presStyleLbl="fgImgPlace1" presStyleIdx="1" presStyleCnt="6"/>
      <dgm:spPr>
        <a:blipFill>
          <a:blip xmlns:r="http://schemas.openxmlformats.org/officeDocument/2006/relationships"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rcRect/>
          <a:stretch>
            <a:fillRect l="-1000" r="-1000"/>
          </a:stretch>
        </a:blipFill>
      </dgm:spPr>
      <dgm:extLst>
        <a:ext uri="{E40237B7-FDA0-4F09-8148-C483321AD2D9}">
          <dgm14:cNvPr xmlns="" xmlns:dgm14="http://schemas.microsoft.com/office/drawing/2010/diagram" id="0" name="" descr="Znaczek 5 z wypełnieniem pełnym"/>
        </a:ext>
      </dgm:extLst>
    </dgm:pt>
    <dgm:pt modelId="{A6B74D06-34AD-4D16-B4E0-4E2C6AF40336}" type="pres">
      <dgm:prSet presAssocID="{EDC471C4-26D6-4ABB-A2F2-0A4B2A2468B3}" presName="txShp" presStyleLbl="node1" presStyleIdx="1" presStyleCnt="6">
        <dgm:presLayoutVars>
          <dgm:bulletEnabled val="1"/>
        </dgm:presLayoutVars>
      </dgm:prSet>
      <dgm:spPr/>
      <dgm:t>
        <a:bodyPr/>
        <a:lstStyle/>
        <a:p>
          <a:endParaRPr lang="pl-PL"/>
        </a:p>
      </dgm:t>
    </dgm:pt>
    <dgm:pt modelId="{592BDDBE-E5C9-41C7-BCF6-B0E9A1045A12}" type="pres">
      <dgm:prSet presAssocID="{F86B6B0B-3A18-4A98-AA8E-AD60E92A46FC}" presName="spacing" presStyleCnt="0"/>
      <dgm:spPr/>
    </dgm:pt>
    <dgm:pt modelId="{BDC9ADDE-67E0-4521-9EEA-76B7B40CBC2B}" type="pres">
      <dgm:prSet presAssocID="{2272E22D-0414-47B6-B861-2A354CA76915}" presName="composite" presStyleCnt="0"/>
      <dgm:spPr/>
    </dgm:pt>
    <dgm:pt modelId="{75DBBF3A-7740-4776-AF9F-AFB40D80AE92}" type="pres">
      <dgm:prSet presAssocID="{2272E22D-0414-47B6-B861-2A354CA76915}" presName="imgShp" presStyleLbl="fgImgPlace1" presStyleIdx="2" presStyleCnt="6"/>
      <dgm:spPr>
        <a:blipFill>
          <a:blip xmlns:r="http://schemas.openxmlformats.org/officeDocument/2006/relationships" r:embed="rId5">
            <a:extLst>
              <a:ext uri="{96DAC541-7B7A-43D3-8B79-37D633B846F1}">
                <asvg:svgBlip xmlns="" xmlns:asvg="http://schemas.microsoft.com/office/drawing/2016/SVG/main" r:embed="rId6"/>
              </a:ext>
            </a:extLst>
          </a:blip>
          <a:srcRect/>
          <a:stretch>
            <a:fillRect l="-1000" r="-1000"/>
          </a:stretch>
        </a:blipFill>
      </dgm:spPr>
      <dgm:extLst>
        <a:ext uri="{E40237B7-FDA0-4F09-8148-C483321AD2D9}">
          <dgm14:cNvPr xmlns="" xmlns:dgm14="http://schemas.microsoft.com/office/drawing/2010/diagram" id="0" name="" descr="Znaczek 4 z wypełnieniem pełnym"/>
        </a:ext>
      </dgm:extLst>
    </dgm:pt>
    <dgm:pt modelId="{38DD6933-494C-4E0B-9DDD-E1DE84984A4A}" type="pres">
      <dgm:prSet presAssocID="{2272E22D-0414-47B6-B861-2A354CA76915}" presName="txShp" presStyleLbl="node1" presStyleIdx="2" presStyleCnt="6">
        <dgm:presLayoutVars>
          <dgm:bulletEnabled val="1"/>
        </dgm:presLayoutVars>
      </dgm:prSet>
      <dgm:spPr/>
      <dgm:t>
        <a:bodyPr/>
        <a:lstStyle/>
        <a:p>
          <a:endParaRPr lang="pl-PL"/>
        </a:p>
      </dgm:t>
    </dgm:pt>
    <dgm:pt modelId="{64D1A3C8-FE65-420D-A955-21BA8276C0FF}" type="pres">
      <dgm:prSet presAssocID="{3FFEB8F4-F76F-4A14-9E8D-6329C03DB0FD}" presName="spacing" presStyleCnt="0"/>
      <dgm:spPr/>
    </dgm:pt>
    <dgm:pt modelId="{37A4B606-7360-4EFD-B76A-56F258828773}" type="pres">
      <dgm:prSet presAssocID="{10F0BCA8-E511-4366-A71A-BC7B3C73FA8B}" presName="composite" presStyleCnt="0"/>
      <dgm:spPr/>
    </dgm:pt>
    <dgm:pt modelId="{1F2A54C4-4F99-4569-ABEC-3463216146DF}" type="pres">
      <dgm:prSet presAssocID="{10F0BCA8-E511-4366-A71A-BC7B3C73FA8B}" presName="imgShp" presStyleLbl="fgImgPlace1" presStyleIdx="3" presStyleCnt="6"/>
      <dgm:spPr>
        <a:blipFill>
          <a:blip xmlns:r="http://schemas.openxmlformats.org/officeDocument/2006/relationships" r:embed="rId7">
            <a:extLst>
              <a:ext uri="{96DAC541-7B7A-43D3-8B79-37D633B846F1}">
                <asvg:svgBlip xmlns="" xmlns:asvg="http://schemas.microsoft.com/office/drawing/2016/SVG/main" r:embed="rId8"/>
              </a:ext>
            </a:extLst>
          </a:blip>
          <a:srcRect/>
          <a:stretch>
            <a:fillRect l="-1000" r="-1000"/>
          </a:stretch>
        </a:blipFill>
      </dgm:spPr>
      <dgm:extLst>
        <a:ext uri="{E40237B7-FDA0-4F09-8148-C483321AD2D9}">
          <dgm14:cNvPr xmlns="" xmlns:dgm14="http://schemas.microsoft.com/office/drawing/2010/diagram" id="0" name="" descr="Znaczek 3 z wypełnieniem pełnym"/>
        </a:ext>
      </dgm:extLst>
    </dgm:pt>
    <dgm:pt modelId="{729DFBE3-8380-4A6E-A7F7-2E849D608EA9}" type="pres">
      <dgm:prSet presAssocID="{10F0BCA8-E511-4366-A71A-BC7B3C73FA8B}" presName="txShp" presStyleLbl="node1" presStyleIdx="3" presStyleCnt="6">
        <dgm:presLayoutVars>
          <dgm:bulletEnabled val="1"/>
        </dgm:presLayoutVars>
      </dgm:prSet>
      <dgm:spPr/>
      <dgm:t>
        <a:bodyPr/>
        <a:lstStyle/>
        <a:p>
          <a:endParaRPr lang="pl-PL"/>
        </a:p>
      </dgm:t>
    </dgm:pt>
    <dgm:pt modelId="{299A830E-A4FE-482D-BF07-88D5B4B5FFF6}" type="pres">
      <dgm:prSet presAssocID="{280894DA-21F6-4438-A26C-8425B6B388FB}" presName="spacing" presStyleCnt="0"/>
      <dgm:spPr/>
    </dgm:pt>
    <dgm:pt modelId="{B0287678-1F71-4E5A-B973-7F4677A9958D}" type="pres">
      <dgm:prSet presAssocID="{F893FA8B-B776-4162-A91B-B82610C26CE4}" presName="composite" presStyleCnt="0"/>
      <dgm:spPr/>
    </dgm:pt>
    <dgm:pt modelId="{C821DC54-3FD7-4244-B8CF-009E91F2C2C1}" type="pres">
      <dgm:prSet presAssocID="{F893FA8B-B776-4162-A91B-B82610C26CE4}" presName="imgShp" presStyleLbl="fgImgPlace1" presStyleIdx="4" presStyleCnt="6"/>
      <dgm:spPr>
        <a:blipFill>
          <a:blip xmlns:r="http://schemas.openxmlformats.org/officeDocument/2006/relationships" r:embed="rId9">
            <a:extLst>
              <a:ext uri="{96DAC541-7B7A-43D3-8B79-37D633B846F1}">
                <asvg:svgBlip xmlns="" xmlns:asvg="http://schemas.microsoft.com/office/drawing/2016/SVG/main" r:embed="rId10"/>
              </a:ext>
            </a:extLst>
          </a:blip>
          <a:srcRect/>
          <a:stretch>
            <a:fillRect l="-1000" r="-1000"/>
          </a:stretch>
        </a:blipFill>
      </dgm:spPr>
      <dgm:extLst>
        <a:ext uri="{E40237B7-FDA0-4F09-8148-C483321AD2D9}">
          <dgm14:cNvPr xmlns="" xmlns:dgm14="http://schemas.microsoft.com/office/drawing/2010/diagram" id="0" name="" descr="Znaczek z wypełnieniem pełnym"/>
        </a:ext>
      </dgm:extLst>
    </dgm:pt>
    <dgm:pt modelId="{9F16C54F-283C-494E-B416-1183D9A4F938}" type="pres">
      <dgm:prSet presAssocID="{F893FA8B-B776-4162-A91B-B82610C26CE4}" presName="txShp" presStyleLbl="node1" presStyleIdx="4" presStyleCnt="6">
        <dgm:presLayoutVars>
          <dgm:bulletEnabled val="1"/>
        </dgm:presLayoutVars>
      </dgm:prSet>
      <dgm:spPr/>
      <dgm:t>
        <a:bodyPr/>
        <a:lstStyle/>
        <a:p>
          <a:endParaRPr lang="pl-PL"/>
        </a:p>
      </dgm:t>
    </dgm:pt>
    <dgm:pt modelId="{0F3EED67-6F11-4D02-BD7C-F4C2F4A7C68E}" type="pres">
      <dgm:prSet presAssocID="{70460CDA-86E6-43F1-92F3-635305F86151}" presName="spacing" presStyleCnt="0"/>
      <dgm:spPr/>
    </dgm:pt>
    <dgm:pt modelId="{870D34B4-094C-4C08-8121-0685929ED644}" type="pres">
      <dgm:prSet presAssocID="{35C7B276-D57D-4FF4-8F0C-B99055EA1493}" presName="composite" presStyleCnt="0"/>
      <dgm:spPr/>
    </dgm:pt>
    <dgm:pt modelId="{FDC646DE-EB74-4061-86D9-D33800299AC8}" type="pres">
      <dgm:prSet presAssocID="{35C7B276-D57D-4FF4-8F0C-B99055EA1493}" presName="imgShp" presStyleLbl="fgImgPlace1" presStyleIdx="5" presStyleCnt="6"/>
      <dgm:spPr>
        <a:blipFill>
          <a:blip xmlns:r="http://schemas.openxmlformats.org/officeDocument/2006/relationships" r:embed="rId11">
            <a:extLst>
              <a:ext uri="{96DAC541-7B7A-43D3-8B79-37D633B846F1}">
                <asvg:svgBlip xmlns="" xmlns:asvg="http://schemas.microsoft.com/office/drawing/2016/SVG/main" r:embed="rId12"/>
              </a:ext>
            </a:extLst>
          </a:blip>
          <a:srcRect/>
          <a:stretch>
            <a:fillRect l="-1000" r="-1000"/>
          </a:stretch>
        </a:blipFill>
      </dgm:spPr>
      <dgm:extLst>
        <a:ext uri="{E40237B7-FDA0-4F09-8148-C483321AD2D9}">
          <dgm14:cNvPr xmlns="" xmlns:dgm14="http://schemas.microsoft.com/office/drawing/2010/diagram" id="0" name="" descr="Znaczek 1 z wypełnieniem pełnym"/>
        </a:ext>
      </dgm:extLst>
    </dgm:pt>
    <dgm:pt modelId="{FAF2C545-8898-4C87-8842-C2BFFE6EA546}" type="pres">
      <dgm:prSet presAssocID="{35C7B276-D57D-4FF4-8F0C-B99055EA1493}" presName="txShp" presStyleLbl="node1" presStyleIdx="5" presStyleCnt="6">
        <dgm:presLayoutVars>
          <dgm:bulletEnabled val="1"/>
        </dgm:presLayoutVars>
      </dgm:prSet>
      <dgm:spPr/>
      <dgm:t>
        <a:bodyPr/>
        <a:lstStyle/>
        <a:p>
          <a:endParaRPr lang="pl-PL"/>
        </a:p>
      </dgm:t>
    </dgm:pt>
  </dgm:ptLst>
  <dgm:cxnLst>
    <dgm:cxn modelId="{01173380-AF89-4316-A0F9-7DBD0A87E3EE}" type="presOf" srcId="{3E98D307-BFAA-4D97-9DC9-EE6AB3EA965A}" destId="{2E28AD82-E0DA-4571-AFE1-F4E84CFF355C}" srcOrd="0" destOrd="0" presId="urn:microsoft.com/office/officeart/2005/8/layout/vList3#1"/>
    <dgm:cxn modelId="{CE007BEA-CF59-4AEA-AF84-72AE0C84D543}" srcId="{3E98D307-BFAA-4D97-9DC9-EE6AB3EA965A}" destId="{D8063049-7493-41D4-B1CC-A03AC1B1AFDC}" srcOrd="0" destOrd="0" parTransId="{E844E0A0-6934-4E22-8DB8-4AD9955F1EE3}" sibTransId="{FC0669D5-0C79-403E-9A37-22B82EF431F3}"/>
    <dgm:cxn modelId="{F76C4D90-E539-4A3A-98CC-75ED44D55C07}" srcId="{3E98D307-BFAA-4D97-9DC9-EE6AB3EA965A}" destId="{2272E22D-0414-47B6-B861-2A354CA76915}" srcOrd="2" destOrd="0" parTransId="{60A2EE8C-4525-4E19-A7C2-B2194FAE7747}" sibTransId="{3FFEB8F4-F76F-4A14-9E8D-6329C03DB0FD}"/>
    <dgm:cxn modelId="{A61D65A6-2413-4969-9945-642AACA94B18}" srcId="{3E98D307-BFAA-4D97-9DC9-EE6AB3EA965A}" destId="{10F0BCA8-E511-4366-A71A-BC7B3C73FA8B}" srcOrd="3" destOrd="0" parTransId="{0C0D6BF3-19E5-4D05-8512-B201896E9BFA}" sibTransId="{280894DA-21F6-4438-A26C-8425B6B388FB}"/>
    <dgm:cxn modelId="{A9C5EA46-9CA4-4233-9C96-EFF3D6B661BE}" type="presOf" srcId="{F893FA8B-B776-4162-A91B-B82610C26CE4}" destId="{9F16C54F-283C-494E-B416-1183D9A4F938}" srcOrd="0" destOrd="0" presId="urn:microsoft.com/office/officeart/2005/8/layout/vList3#1"/>
    <dgm:cxn modelId="{207194A5-D682-46B9-AF52-CE4AD2A92CC6}" srcId="{3E98D307-BFAA-4D97-9DC9-EE6AB3EA965A}" destId="{EDC471C4-26D6-4ABB-A2F2-0A4B2A2468B3}" srcOrd="1" destOrd="0" parTransId="{C21428C6-67F0-481A-9674-A8449B505BA5}" sibTransId="{F86B6B0B-3A18-4A98-AA8E-AD60E92A46FC}"/>
    <dgm:cxn modelId="{2277025D-E632-4EC4-9753-561F787C8618}" type="presOf" srcId="{D8063049-7493-41D4-B1CC-A03AC1B1AFDC}" destId="{ED6EB2E0-A139-4B50-AC2A-3AD24560496A}" srcOrd="0" destOrd="0" presId="urn:microsoft.com/office/officeart/2005/8/layout/vList3#1"/>
    <dgm:cxn modelId="{F8BCBCD2-0DE5-4B08-B53E-80EBC99F500B}" srcId="{3E98D307-BFAA-4D97-9DC9-EE6AB3EA965A}" destId="{F893FA8B-B776-4162-A91B-B82610C26CE4}" srcOrd="4" destOrd="0" parTransId="{34B0437A-3CC7-4168-B0D6-2D396C807ABC}" sibTransId="{70460CDA-86E6-43F1-92F3-635305F86151}"/>
    <dgm:cxn modelId="{0DA584E9-0D75-4AE8-8327-2AD67B1A83FB}" type="presOf" srcId="{35C7B276-D57D-4FF4-8F0C-B99055EA1493}" destId="{FAF2C545-8898-4C87-8842-C2BFFE6EA546}" srcOrd="0" destOrd="0" presId="urn:microsoft.com/office/officeart/2005/8/layout/vList3#1"/>
    <dgm:cxn modelId="{3A1B8BA5-8CA3-4B8E-8223-0FBEE1861133}" type="presOf" srcId="{10F0BCA8-E511-4366-A71A-BC7B3C73FA8B}" destId="{729DFBE3-8380-4A6E-A7F7-2E849D608EA9}" srcOrd="0" destOrd="0" presId="urn:microsoft.com/office/officeart/2005/8/layout/vList3#1"/>
    <dgm:cxn modelId="{3B7BA5DE-6778-49BE-BCF5-AF07D5CA61BB}" type="presOf" srcId="{2272E22D-0414-47B6-B861-2A354CA76915}" destId="{38DD6933-494C-4E0B-9DDD-E1DE84984A4A}" srcOrd="0" destOrd="0" presId="urn:microsoft.com/office/officeart/2005/8/layout/vList3#1"/>
    <dgm:cxn modelId="{E97D67C7-F208-4766-A435-AACF245017E7}" srcId="{3E98D307-BFAA-4D97-9DC9-EE6AB3EA965A}" destId="{35C7B276-D57D-4FF4-8F0C-B99055EA1493}" srcOrd="5" destOrd="0" parTransId="{CF2AC14E-E4E2-4BED-9076-281CA7F4EEC5}" sibTransId="{DA374BE0-E313-4613-9F6C-6C2209C0AFB8}"/>
    <dgm:cxn modelId="{A3C0FECD-EDDF-4E58-B662-9EF2A9E7A584}" type="presOf" srcId="{EDC471C4-26D6-4ABB-A2F2-0A4B2A2468B3}" destId="{A6B74D06-34AD-4D16-B4E0-4E2C6AF40336}" srcOrd="0" destOrd="0" presId="urn:microsoft.com/office/officeart/2005/8/layout/vList3#1"/>
    <dgm:cxn modelId="{983E04A1-052F-49BC-B88F-E6F4C3412E4B}" type="presParOf" srcId="{2E28AD82-E0DA-4571-AFE1-F4E84CFF355C}" destId="{5239550F-DA68-46EA-99CE-A0DA11A5F07F}" srcOrd="0" destOrd="0" presId="urn:microsoft.com/office/officeart/2005/8/layout/vList3#1"/>
    <dgm:cxn modelId="{1630ED37-6DD7-45C8-A81F-68BA8C5A0C48}" type="presParOf" srcId="{5239550F-DA68-46EA-99CE-A0DA11A5F07F}" destId="{B5404363-6DA1-4382-A208-8ACC20240F47}" srcOrd="0" destOrd="0" presId="urn:microsoft.com/office/officeart/2005/8/layout/vList3#1"/>
    <dgm:cxn modelId="{E68E4046-6DD9-4200-A0EF-B0313584503C}" type="presParOf" srcId="{5239550F-DA68-46EA-99CE-A0DA11A5F07F}" destId="{ED6EB2E0-A139-4B50-AC2A-3AD24560496A}" srcOrd="1" destOrd="0" presId="urn:microsoft.com/office/officeart/2005/8/layout/vList3#1"/>
    <dgm:cxn modelId="{C391DB12-5672-42C4-B23B-845CE58012CE}" type="presParOf" srcId="{2E28AD82-E0DA-4571-AFE1-F4E84CFF355C}" destId="{90A4CE0B-8786-4596-9D1E-6B8CB1E0300C}" srcOrd="1" destOrd="0" presId="urn:microsoft.com/office/officeart/2005/8/layout/vList3#1"/>
    <dgm:cxn modelId="{E477EA8F-2205-47B0-830C-87CEBE73B79C}" type="presParOf" srcId="{2E28AD82-E0DA-4571-AFE1-F4E84CFF355C}" destId="{EDE16F7B-04E0-4D98-8B89-E5D1E5EC25C1}" srcOrd="2" destOrd="0" presId="urn:microsoft.com/office/officeart/2005/8/layout/vList3#1"/>
    <dgm:cxn modelId="{DF232238-E2A7-4290-BC46-498E8C7A2D66}" type="presParOf" srcId="{EDE16F7B-04E0-4D98-8B89-E5D1E5EC25C1}" destId="{D849FF36-F9D6-4FEF-94A6-41A2D78CAA49}" srcOrd="0" destOrd="0" presId="urn:microsoft.com/office/officeart/2005/8/layout/vList3#1"/>
    <dgm:cxn modelId="{F07BA8DD-EBEC-4078-8E5E-2BF0F1A8AE4B}" type="presParOf" srcId="{EDE16F7B-04E0-4D98-8B89-E5D1E5EC25C1}" destId="{A6B74D06-34AD-4D16-B4E0-4E2C6AF40336}" srcOrd="1" destOrd="0" presId="urn:microsoft.com/office/officeart/2005/8/layout/vList3#1"/>
    <dgm:cxn modelId="{A65F835A-D209-4483-B6BC-08D351860E46}" type="presParOf" srcId="{2E28AD82-E0DA-4571-AFE1-F4E84CFF355C}" destId="{592BDDBE-E5C9-41C7-BCF6-B0E9A1045A12}" srcOrd="3" destOrd="0" presId="urn:microsoft.com/office/officeart/2005/8/layout/vList3#1"/>
    <dgm:cxn modelId="{D5BB6288-3841-4B51-9C93-0ADED46268D5}" type="presParOf" srcId="{2E28AD82-E0DA-4571-AFE1-F4E84CFF355C}" destId="{BDC9ADDE-67E0-4521-9EEA-76B7B40CBC2B}" srcOrd="4" destOrd="0" presId="urn:microsoft.com/office/officeart/2005/8/layout/vList3#1"/>
    <dgm:cxn modelId="{54CD4A2B-0112-4B97-B8E6-1E8F59AA908E}" type="presParOf" srcId="{BDC9ADDE-67E0-4521-9EEA-76B7B40CBC2B}" destId="{75DBBF3A-7740-4776-AF9F-AFB40D80AE92}" srcOrd="0" destOrd="0" presId="urn:microsoft.com/office/officeart/2005/8/layout/vList3#1"/>
    <dgm:cxn modelId="{04D71B13-2AF3-4E41-9FA4-F9973D6D8DA4}" type="presParOf" srcId="{BDC9ADDE-67E0-4521-9EEA-76B7B40CBC2B}" destId="{38DD6933-494C-4E0B-9DDD-E1DE84984A4A}" srcOrd="1" destOrd="0" presId="urn:microsoft.com/office/officeart/2005/8/layout/vList3#1"/>
    <dgm:cxn modelId="{3B2E12DD-2636-4CEE-8654-422184CD0D41}" type="presParOf" srcId="{2E28AD82-E0DA-4571-AFE1-F4E84CFF355C}" destId="{64D1A3C8-FE65-420D-A955-21BA8276C0FF}" srcOrd="5" destOrd="0" presId="urn:microsoft.com/office/officeart/2005/8/layout/vList3#1"/>
    <dgm:cxn modelId="{814626A7-75FB-48C6-BF81-6E748F615811}" type="presParOf" srcId="{2E28AD82-E0DA-4571-AFE1-F4E84CFF355C}" destId="{37A4B606-7360-4EFD-B76A-56F258828773}" srcOrd="6" destOrd="0" presId="urn:microsoft.com/office/officeart/2005/8/layout/vList3#1"/>
    <dgm:cxn modelId="{BBCF1B7E-6741-4656-8ED1-3B1A9BF57E0E}" type="presParOf" srcId="{37A4B606-7360-4EFD-B76A-56F258828773}" destId="{1F2A54C4-4F99-4569-ABEC-3463216146DF}" srcOrd="0" destOrd="0" presId="urn:microsoft.com/office/officeart/2005/8/layout/vList3#1"/>
    <dgm:cxn modelId="{6F222E11-7448-4734-A741-35A6B36423E8}" type="presParOf" srcId="{37A4B606-7360-4EFD-B76A-56F258828773}" destId="{729DFBE3-8380-4A6E-A7F7-2E849D608EA9}" srcOrd="1" destOrd="0" presId="urn:microsoft.com/office/officeart/2005/8/layout/vList3#1"/>
    <dgm:cxn modelId="{23C7C4F9-D9F8-4706-9A05-24B572C239C4}" type="presParOf" srcId="{2E28AD82-E0DA-4571-AFE1-F4E84CFF355C}" destId="{299A830E-A4FE-482D-BF07-88D5B4B5FFF6}" srcOrd="7" destOrd="0" presId="urn:microsoft.com/office/officeart/2005/8/layout/vList3#1"/>
    <dgm:cxn modelId="{7953398B-6436-4051-991B-8F16BFD1A2F0}" type="presParOf" srcId="{2E28AD82-E0DA-4571-AFE1-F4E84CFF355C}" destId="{B0287678-1F71-4E5A-B973-7F4677A9958D}" srcOrd="8" destOrd="0" presId="urn:microsoft.com/office/officeart/2005/8/layout/vList3#1"/>
    <dgm:cxn modelId="{577E527E-314C-4FF6-B477-E507666C52B5}" type="presParOf" srcId="{B0287678-1F71-4E5A-B973-7F4677A9958D}" destId="{C821DC54-3FD7-4244-B8CF-009E91F2C2C1}" srcOrd="0" destOrd="0" presId="urn:microsoft.com/office/officeart/2005/8/layout/vList3#1"/>
    <dgm:cxn modelId="{DA760EC5-F755-45FA-9856-21C32E132C13}" type="presParOf" srcId="{B0287678-1F71-4E5A-B973-7F4677A9958D}" destId="{9F16C54F-283C-494E-B416-1183D9A4F938}" srcOrd="1" destOrd="0" presId="urn:microsoft.com/office/officeart/2005/8/layout/vList3#1"/>
    <dgm:cxn modelId="{F82E457C-1D8C-42CA-B9CD-68FD8A3404A8}" type="presParOf" srcId="{2E28AD82-E0DA-4571-AFE1-F4E84CFF355C}" destId="{0F3EED67-6F11-4D02-BD7C-F4C2F4A7C68E}" srcOrd="9" destOrd="0" presId="urn:microsoft.com/office/officeart/2005/8/layout/vList3#1"/>
    <dgm:cxn modelId="{40C8FF82-2F56-42BE-907B-3EA41933C08D}" type="presParOf" srcId="{2E28AD82-E0DA-4571-AFE1-F4E84CFF355C}" destId="{870D34B4-094C-4C08-8121-0685929ED644}" srcOrd="10" destOrd="0" presId="urn:microsoft.com/office/officeart/2005/8/layout/vList3#1"/>
    <dgm:cxn modelId="{DD9AF833-7B84-4E16-AC7D-531AD356C613}" type="presParOf" srcId="{870D34B4-094C-4C08-8121-0685929ED644}" destId="{FDC646DE-EB74-4061-86D9-D33800299AC8}" srcOrd="0" destOrd="0" presId="urn:microsoft.com/office/officeart/2005/8/layout/vList3#1"/>
    <dgm:cxn modelId="{036C7144-2F7A-4EF2-AC34-1427A7A92552}" type="presParOf" srcId="{870D34B4-094C-4C08-8121-0685929ED644}" destId="{FAF2C545-8898-4C87-8842-C2BFFE6EA546}"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5391F0-93A9-4425-AE3B-4BEA3669C710}">
      <dsp:nvSpPr>
        <dsp:cNvPr id="0" name=""/>
        <dsp:cNvSpPr/>
      </dsp:nvSpPr>
      <dsp:spPr>
        <a:xfrm>
          <a:off x="0" y="0"/>
          <a:ext cx="10515600"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69937E-4D4B-4654-ADE7-2911A4BBC699}">
      <dsp:nvSpPr>
        <dsp:cNvPr id="0" name=""/>
        <dsp:cNvSpPr/>
      </dsp:nvSpPr>
      <dsp:spPr>
        <a:xfrm>
          <a:off x="0" y="0"/>
          <a:ext cx="210312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pl-PL" sz="6500" kern="1200"/>
            <a:t>Etap 1</a:t>
          </a:r>
          <a:endParaRPr lang="pl-PL" sz="6500" kern="1200" dirty="0"/>
        </a:p>
      </dsp:txBody>
      <dsp:txXfrm>
        <a:off x="0" y="0"/>
        <a:ext cx="2103120" cy="2176272"/>
      </dsp:txXfrm>
    </dsp:sp>
    <dsp:sp modelId="{A7E94BA6-59A1-4411-80E3-6F83E0AB3E76}">
      <dsp:nvSpPr>
        <dsp:cNvPr id="0" name=""/>
        <dsp:cNvSpPr/>
      </dsp:nvSpPr>
      <dsp:spPr>
        <a:xfrm>
          <a:off x="2260854" y="34004"/>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W oparciu o prezentacje nauczyciela, zapoznanie klasy z tematyką </a:t>
          </a:r>
          <a:r>
            <a:rPr lang="pl-PL" sz="1400" kern="1200" dirty="0" smtClean="0"/>
            <a:t>dotyczącą wad i zalet stosowania urządzeń fizjoterapeutycznych oraz rąk fizjoterapeuty</a:t>
          </a:r>
          <a:endParaRPr lang="pl-PL" sz="1400" kern="1200" dirty="0"/>
        </a:p>
      </dsp:txBody>
      <dsp:txXfrm>
        <a:off x="2260854" y="34004"/>
        <a:ext cx="8254746" cy="680085"/>
      </dsp:txXfrm>
    </dsp:sp>
    <dsp:sp modelId="{44FE26E9-C4A8-4AC3-986F-E0E275B2E387}">
      <dsp:nvSpPr>
        <dsp:cNvPr id="0" name=""/>
        <dsp:cNvSpPr/>
      </dsp:nvSpPr>
      <dsp:spPr>
        <a:xfrm>
          <a:off x="2103120" y="714089"/>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E35473-CD56-48E4-9FF6-E849CFBD1603}">
      <dsp:nvSpPr>
        <dsp:cNvPr id="0" name=""/>
        <dsp:cNvSpPr/>
      </dsp:nvSpPr>
      <dsp:spPr>
        <a:xfrm>
          <a:off x="2260854" y="748093"/>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Prezentacja nauczyciela ma naprowadzić uczniów na poprawne tezy, jakie powinni zawrzeć w swojej pracy.</a:t>
          </a:r>
        </a:p>
      </dsp:txBody>
      <dsp:txXfrm>
        <a:off x="2260854" y="748093"/>
        <a:ext cx="8254746" cy="680085"/>
      </dsp:txXfrm>
    </dsp:sp>
    <dsp:sp modelId="{12C32801-722A-486C-A707-3F6F71D5BB93}">
      <dsp:nvSpPr>
        <dsp:cNvPr id="0" name=""/>
        <dsp:cNvSpPr/>
      </dsp:nvSpPr>
      <dsp:spPr>
        <a:xfrm>
          <a:off x="2103120" y="1428178"/>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E1C5AD-FD6A-4FD6-9B2F-D14C1B079868}">
      <dsp:nvSpPr>
        <dsp:cNvPr id="0" name=""/>
        <dsp:cNvSpPr/>
      </dsp:nvSpPr>
      <dsp:spPr>
        <a:xfrm>
          <a:off x="2260854" y="1462182"/>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Jej celem jest też wskazania źródeł wiedzy. </a:t>
          </a:r>
        </a:p>
      </dsp:txBody>
      <dsp:txXfrm>
        <a:off x="2260854" y="1462182"/>
        <a:ext cx="8254746" cy="680085"/>
      </dsp:txXfrm>
    </dsp:sp>
    <dsp:sp modelId="{F5120DB5-94F2-423C-8632-170AB30A1A71}">
      <dsp:nvSpPr>
        <dsp:cNvPr id="0" name=""/>
        <dsp:cNvSpPr/>
      </dsp:nvSpPr>
      <dsp:spPr>
        <a:xfrm>
          <a:off x="2103120" y="2142267"/>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8530F6-88AF-421A-81C7-A9A390D2AA80}">
      <dsp:nvSpPr>
        <dsp:cNvPr id="0" name=""/>
        <dsp:cNvSpPr/>
      </dsp:nvSpPr>
      <dsp:spPr>
        <a:xfrm>
          <a:off x="0" y="2176272"/>
          <a:ext cx="10515600"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7FCF68-2617-40E7-98E7-729249842E1C}">
      <dsp:nvSpPr>
        <dsp:cNvPr id="0" name=""/>
        <dsp:cNvSpPr/>
      </dsp:nvSpPr>
      <dsp:spPr>
        <a:xfrm>
          <a:off x="0" y="2176272"/>
          <a:ext cx="210312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pl-PL" sz="6500" kern="1200" dirty="0"/>
            <a:t>Etap 2</a:t>
          </a:r>
        </a:p>
      </dsp:txBody>
      <dsp:txXfrm>
        <a:off x="0" y="2176272"/>
        <a:ext cx="2103120" cy="2176272"/>
      </dsp:txXfrm>
    </dsp:sp>
    <dsp:sp modelId="{D7404B64-E308-4479-895A-4FC88690A4E6}">
      <dsp:nvSpPr>
        <dsp:cNvPr id="0" name=""/>
        <dsp:cNvSpPr/>
      </dsp:nvSpPr>
      <dsp:spPr>
        <a:xfrm>
          <a:off x="2260854" y="2201854"/>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Podzielenie klasy na </a:t>
          </a:r>
          <a:r>
            <a:rPr lang="pl-PL" sz="1400" kern="1200" dirty="0" smtClean="0"/>
            <a:t> 2 grupy</a:t>
          </a:r>
          <a:r>
            <a:rPr lang="pl-PL" sz="1400" kern="1200" dirty="0"/>
            <a:t>. Każda z nich opracuje </a:t>
          </a:r>
          <a:r>
            <a:rPr lang="pl-PL" sz="1400" kern="1200" dirty="0" smtClean="0"/>
            <a:t>prezentację na zadany temat oraz przygotuje się do debaty, w trakcie której grupy będą przekonywać się na argumenty przemawiające za obraną przez grupę tezą. </a:t>
          </a:r>
          <a:endParaRPr lang="pl-PL" sz="1400" kern="1200" dirty="0"/>
        </a:p>
      </dsp:txBody>
      <dsp:txXfrm>
        <a:off x="2260854" y="2201854"/>
        <a:ext cx="8254746" cy="511657"/>
      </dsp:txXfrm>
    </dsp:sp>
    <dsp:sp modelId="{D5E9CD91-AC2C-4DAA-AD0B-94E8AD2FEBF2}">
      <dsp:nvSpPr>
        <dsp:cNvPr id="0" name=""/>
        <dsp:cNvSpPr/>
      </dsp:nvSpPr>
      <dsp:spPr>
        <a:xfrm>
          <a:off x="2103120" y="2713512"/>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08DA96-BC31-4EC1-B8CA-AB766C48FE0F}">
      <dsp:nvSpPr>
        <dsp:cNvPr id="0" name=""/>
        <dsp:cNvSpPr/>
      </dsp:nvSpPr>
      <dsp:spPr>
        <a:xfrm>
          <a:off x="2260854" y="2739095"/>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Omówienie z grupami przydzielonego im tematu. Pomoc w zaplanowaniu  pracy. </a:t>
          </a:r>
        </a:p>
      </dsp:txBody>
      <dsp:txXfrm>
        <a:off x="2260854" y="2739095"/>
        <a:ext cx="8254746" cy="511657"/>
      </dsp:txXfrm>
    </dsp:sp>
    <dsp:sp modelId="{1B92D34E-B96B-4B49-8E4B-6944728FBF3B}">
      <dsp:nvSpPr>
        <dsp:cNvPr id="0" name=""/>
        <dsp:cNvSpPr/>
      </dsp:nvSpPr>
      <dsp:spPr>
        <a:xfrm>
          <a:off x="2103120" y="3250753"/>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F03B6F-5D5B-4937-8917-8C3F3F0C48EA}">
      <dsp:nvSpPr>
        <dsp:cNvPr id="0" name=""/>
        <dsp:cNvSpPr/>
      </dsp:nvSpPr>
      <dsp:spPr>
        <a:xfrm>
          <a:off x="2260854" y="3276336"/>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Omówienie oczekiwanej zawartości prezentacji </a:t>
          </a:r>
          <a:r>
            <a:rPr lang="pl-PL" sz="1400" kern="1200" dirty="0" smtClean="0"/>
            <a:t>oraz przygotowanie do debaty.</a:t>
          </a:r>
          <a:endParaRPr lang="pl-PL" sz="1400" kern="1200" dirty="0"/>
        </a:p>
      </dsp:txBody>
      <dsp:txXfrm>
        <a:off x="2260854" y="3276336"/>
        <a:ext cx="8254746" cy="511657"/>
      </dsp:txXfrm>
    </dsp:sp>
    <dsp:sp modelId="{F5EB0503-2AAC-4680-B380-BCAE1A6C7B7C}">
      <dsp:nvSpPr>
        <dsp:cNvPr id="0" name=""/>
        <dsp:cNvSpPr/>
      </dsp:nvSpPr>
      <dsp:spPr>
        <a:xfrm>
          <a:off x="2103120" y="3787993"/>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96413E-9B96-42C5-9690-919B031C4A02}">
      <dsp:nvSpPr>
        <dsp:cNvPr id="0" name=""/>
        <dsp:cNvSpPr/>
      </dsp:nvSpPr>
      <dsp:spPr>
        <a:xfrm>
          <a:off x="2260854" y="3813576"/>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Prezentacje zostaną zaprezentowane na forum klasy i będą punktem wyjścia do </a:t>
          </a:r>
          <a:r>
            <a:rPr lang="pl-PL" sz="1400" kern="1200" dirty="0" smtClean="0"/>
            <a:t>debaty i późniejszej </a:t>
          </a:r>
          <a:r>
            <a:rPr lang="pl-PL" sz="1400" kern="1200" dirty="0"/>
            <a:t>dyskusji. </a:t>
          </a:r>
        </a:p>
      </dsp:txBody>
      <dsp:txXfrm>
        <a:off x="2260854" y="3813576"/>
        <a:ext cx="8254746" cy="511657"/>
      </dsp:txXfrm>
    </dsp:sp>
    <dsp:sp modelId="{34A9D567-FDD6-45A4-912A-C222351718BB}">
      <dsp:nvSpPr>
        <dsp:cNvPr id="0" name=""/>
        <dsp:cNvSpPr/>
      </dsp:nvSpPr>
      <dsp:spPr>
        <a:xfrm>
          <a:off x="2103120" y="4325234"/>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5391F0-93A9-4425-AE3B-4BEA3669C710}">
      <dsp:nvSpPr>
        <dsp:cNvPr id="0" name=""/>
        <dsp:cNvSpPr/>
      </dsp:nvSpPr>
      <dsp:spPr>
        <a:xfrm>
          <a:off x="0" y="0"/>
          <a:ext cx="10515600"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69937E-4D4B-4654-ADE7-2911A4BBC699}">
      <dsp:nvSpPr>
        <dsp:cNvPr id="0" name=""/>
        <dsp:cNvSpPr/>
      </dsp:nvSpPr>
      <dsp:spPr>
        <a:xfrm>
          <a:off x="0" y="0"/>
          <a:ext cx="210312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pl-PL" sz="6500" kern="1200" dirty="0"/>
            <a:t>Etap 3</a:t>
          </a:r>
        </a:p>
      </dsp:txBody>
      <dsp:txXfrm>
        <a:off x="0" y="0"/>
        <a:ext cx="2103120" cy="2176272"/>
      </dsp:txXfrm>
    </dsp:sp>
    <dsp:sp modelId="{264EA215-99C0-464D-920D-BFA6F13993BF}">
      <dsp:nvSpPr>
        <dsp:cNvPr id="0" name=""/>
        <dsp:cNvSpPr/>
      </dsp:nvSpPr>
      <dsp:spPr>
        <a:xfrm>
          <a:off x="2260854" y="25582"/>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Poszukiwanie informacji </a:t>
          </a:r>
          <a:r>
            <a:rPr lang="pl-PL" sz="1500" kern="1200" dirty="0" smtClean="0"/>
            <a:t>na temat wad i zalet stosowania urządzeń fizjoterapeutycznych w trakcie stosowania leczenia pacjentów oraz na temat wad i zalet stosowania rąk fizjoterapeuty</a:t>
          </a:r>
          <a:endParaRPr lang="pl-PL" sz="1500" kern="1200" dirty="0"/>
        </a:p>
      </dsp:txBody>
      <dsp:txXfrm>
        <a:off x="2260854" y="25582"/>
        <a:ext cx="8254746" cy="511657"/>
      </dsp:txXfrm>
    </dsp:sp>
    <dsp:sp modelId="{DAF3F3D1-0E1D-47A2-9811-9EE9F64663E7}">
      <dsp:nvSpPr>
        <dsp:cNvPr id="0" name=""/>
        <dsp:cNvSpPr/>
      </dsp:nvSpPr>
      <dsp:spPr>
        <a:xfrm>
          <a:off x="2103120" y="537240"/>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0F7ECC-1F0C-47A0-8C35-BBEF4C12AB85}">
      <dsp:nvSpPr>
        <dsp:cNvPr id="0" name=""/>
        <dsp:cNvSpPr/>
      </dsp:nvSpPr>
      <dsp:spPr>
        <a:xfrm>
          <a:off x="2260854" y="562823"/>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Uczniowie przygotowują prezentację zgodnie ze wcześniejszymi ustaleniami.</a:t>
          </a:r>
        </a:p>
      </dsp:txBody>
      <dsp:txXfrm>
        <a:off x="2260854" y="562823"/>
        <a:ext cx="8254746" cy="511657"/>
      </dsp:txXfrm>
    </dsp:sp>
    <dsp:sp modelId="{3A4C2AA5-5A18-43E2-98F1-54CFA25F8295}">
      <dsp:nvSpPr>
        <dsp:cNvPr id="0" name=""/>
        <dsp:cNvSpPr/>
      </dsp:nvSpPr>
      <dsp:spPr>
        <a:xfrm>
          <a:off x="2103120" y="1074481"/>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5DCCFA-AA77-4C19-A229-82F59C4DC9F9}">
      <dsp:nvSpPr>
        <dsp:cNvPr id="0" name=""/>
        <dsp:cNvSpPr/>
      </dsp:nvSpPr>
      <dsp:spPr>
        <a:xfrm>
          <a:off x="2260854" y="1100064"/>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Praca nad prezentacją musi być prowadzona w grupie.</a:t>
          </a:r>
        </a:p>
      </dsp:txBody>
      <dsp:txXfrm>
        <a:off x="2260854" y="1100064"/>
        <a:ext cx="8254746" cy="511657"/>
      </dsp:txXfrm>
    </dsp:sp>
    <dsp:sp modelId="{43F12980-A94F-4CA9-8BAE-DE1FE0238053}">
      <dsp:nvSpPr>
        <dsp:cNvPr id="0" name=""/>
        <dsp:cNvSpPr/>
      </dsp:nvSpPr>
      <dsp:spPr>
        <a:xfrm>
          <a:off x="2103120" y="1611721"/>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A40240-EE2F-4E0B-8D8A-433957476A5D}">
      <dsp:nvSpPr>
        <dsp:cNvPr id="0" name=""/>
        <dsp:cNvSpPr/>
      </dsp:nvSpPr>
      <dsp:spPr>
        <a:xfrm>
          <a:off x="2260854" y="1637304"/>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Nauczyciel powinien służyć rada odnośnie zawartości merytorycznej i estetycznej prezentacji. </a:t>
          </a:r>
        </a:p>
      </dsp:txBody>
      <dsp:txXfrm>
        <a:off x="2260854" y="1637304"/>
        <a:ext cx="8254746" cy="511657"/>
      </dsp:txXfrm>
    </dsp:sp>
    <dsp:sp modelId="{C91144E7-77F5-400F-9AE6-35EB747740E3}">
      <dsp:nvSpPr>
        <dsp:cNvPr id="0" name=""/>
        <dsp:cNvSpPr/>
      </dsp:nvSpPr>
      <dsp:spPr>
        <a:xfrm>
          <a:off x="2103120" y="2148962"/>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9C3D14-03C9-4A98-B95A-E8B9AD6570A5}">
      <dsp:nvSpPr>
        <dsp:cNvPr id="0" name=""/>
        <dsp:cNvSpPr/>
      </dsp:nvSpPr>
      <dsp:spPr>
        <a:xfrm>
          <a:off x="0" y="2176272"/>
          <a:ext cx="10515600"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5FC072-44B8-43B9-A1A1-0AF8C4BA26EE}">
      <dsp:nvSpPr>
        <dsp:cNvPr id="0" name=""/>
        <dsp:cNvSpPr/>
      </dsp:nvSpPr>
      <dsp:spPr>
        <a:xfrm>
          <a:off x="0" y="2176272"/>
          <a:ext cx="210312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pl-PL" sz="6500" kern="1200" dirty="0"/>
            <a:t>Etap 4</a:t>
          </a:r>
        </a:p>
      </dsp:txBody>
      <dsp:txXfrm>
        <a:off x="0" y="2176272"/>
        <a:ext cx="2103120" cy="2176272"/>
      </dsp:txXfrm>
    </dsp:sp>
    <dsp:sp modelId="{B374A125-2957-4539-A599-D4107E89FE3E}">
      <dsp:nvSpPr>
        <dsp:cNvPr id="0" name=""/>
        <dsp:cNvSpPr/>
      </dsp:nvSpPr>
      <dsp:spPr>
        <a:xfrm>
          <a:off x="2260854" y="2210276"/>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Prezentacja przygotowanych </a:t>
          </a:r>
          <a:r>
            <a:rPr lang="pl-PL" sz="1500" kern="1200" dirty="0" smtClean="0"/>
            <a:t>materiałów oraz debata, w trakcie której uczniowie przekonują do swoich racji adwersarzy.</a:t>
          </a:r>
          <a:endParaRPr lang="pl-PL" sz="1500" kern="1200" dirty="0"/>
        </a:p>
      </dsp:txBody>
      <dsp:txXfrm>
        <a:off x="2260854" y="2210276"/>
        <a:ext cx="8254746" cy="680085"/>
      </dsp:txXfrm>
    </dsp:sp>
    <dsp:sp modelId="{F21EDB46-5DAD-4DB4-9342-C604E8E3A7A4}">
      <dsp:nvSpPr>
        <dsp:cNvPr id="0" name=""/>
        <dsp:cNvSpPr/>
      </dsp:nvSpPr>
      <dsp:spPr>
        <a:xfrm>
          <a:off x="2103120" y="2890361"/>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98DC35-E056-40A2-8FCB-E1558B9268E1}">
      <dsp:nvSpPr>
        <dsp:cNvPr id="0" name=""/>
        <dsp:cNvSpPr/>
      </dsp:nvSpPr>
      <dsp:spPr>
        <a:xfrm>
          <a:off x="2260854" y="2924365"/>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Dyskusja uczniów (moderowana przez nauczyciela) nad przedstawionymi prezentacjami. Poszukiwanie odpowiedzi na pytanie, </a:t>
          </a:r>
          <a:r>
            <a:rPr lang="pl-PL" sz="1500" kern="1200" dirty="0" smtClean="0"/>
            <a:t>która grupa przedstawiła bardziej racjonalne argumenty i znalezienie odpowiedzi, która grupa miała rację, a być może znalezienie innego kompromisu</a:t>
          </a:r>
          <a:endParaRPr lang="pl-PL" sz="1500" kern="1200" dirty="0"/>
        </a:p>
      </dsp:txBody>
      <dsp:txXfrm>
        <a:off x="2260854" y="2924365"/>
        <a:ext cx="8254746" cy="680085"/>
      </dsp:txXfrm>
    </dsp:sp>
    <dsp:sp modelId="{61665DED-C6A0-43C6-A9CC-2180C093BAB4}">
      <dsp:nvSpPr>
        <dsp:cNvPr id="0" name=""/>
        <dsp:cNvSpPr/>
      </dsp:nvSpPr>
      <dsp:spPr>
        <a:xfrm>
          <a:off x="2103120" y="3604450"/>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AF4992-13E7-4F4D-ADD2-E0904CAA3799}">
      <dsp:nvSpPr>
        <dsp:cNvPr id="0" name=""/>
        <dsp:cNvSpPr/>
      </dsp:nvSpPr>
      <dsp:spPr>
        <a:xfrm>
          <a:off x="2260854" y="3638454"/>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Wspólne systematyzowanie  wiedzy na temat </a:t>
          </a:r>
          <a:r>
            <a:rPr lang="pl-PL" sz="1500" kern="1200" dirty="0" smtClean="0"/>
            <a:t>współczesnej fizjoterapii</a:t>
          </a:r>
          <a:endParaRPr lang="pl-PL" sz="1500" kern="1200" dirty="0"/>
        </a:p>
      </dsp:txBody>
      <dsp:txXfrm>
        <a:off x="2260854" y="3638454"/>
        <a:ext cx="8254746" cy="680085"/>
      </dsp:txXfrm>
    </dsp:sp>
    <dsp:sp modelId="{2614D83A-FF60-4F45-8B20-8AFA54C4ECE8}">
      <dsp:nvSpPr>
        <dsp:cNvPr id="0" name=""/>
        <dsp:cNvSpPr/>
      </dsp:nvSpPr>
      <dsp:spPr>
        <a:xfrm>
          <a:off x="2103120" y="4318539"/>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pl-PL" smtClean="0"/>
              <a:t>Kliknij, aby edytować styl</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2898474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450021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pl-PL" smtClean="0"/>
              <a:t>Kliknij, aby edytować styl</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375243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pl-PL" smtClean="0"/>
              <a:t>Kliknij, aby edytować styl</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pPr/>
              <a:t>‹#›</a:t>
            </a:fld>
            <a:endParaRPr lang="pl-PL"/>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3878318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pl-PL" smtClean="0"/>
              <a:t>Kliknij, aby edytować styl</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1359420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pl-PL" smtClean="0"/>
              <a:t>Kliknij, aby edytować styl</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1139961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pl-PL" smtClean="0"/>
              <a:t>Kliknij, aby edytować styl</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3252910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smtClean="0"/>
              <a:t>Kliknij, aby edytować styl</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23140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pl-PL" smtClean="0"/>
              <a:t>Kliknij, aby edytować styl</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2934512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smtClean="0"/>
              <a:t>Kliknij, aby edytować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850243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pl-PL" smtClean="0"/>
              <a:t>Kliknij, aby edytować styl</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1631279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smtClean="0"/>
              <a:t>Kliknij, aby edytować styl</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969874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2" name="Content Placeholder 3"/>
          <p:cNvSpPr>
            <a:spLocks noGrp="1"/>
          </p:cNvSpPr>
          <p:nvPr>
            <p:ph sz="quarter" idx="13"/>
          </p:nvPr>
        </p:nvSpPr>
        <p:spPr>
          <a:xfrm>
            <a:off x="913774" y="3051012"/>
            <a:ext cx="5106027" cy="27401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3" name="Content Placeholder 5"/>
          <p:cNvSpPr>
            <a:spLocks noGrp="1"/>
          </p:cNvSpPr>
          <p:nvPr>
            <p:ph sz="quarter" idx="14"/>
          </p:nvPr>
        </p:nvSpPr>
        <p:spPr>
          <a:xfrm>
            <a:off x="6172200" y="3051012"/>
            <a:ext cx="5105401" cy="27401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2716377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3448320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3929842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pl-PL" smtClean="0"/>
              <a:t>Kliknij, aby edytować styl</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84925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4172400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print">
            <a:alphaModFix/>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9FA43DE-5E7F-4B08-883A-AFD8B08FA7F4}" type="datetimeFigureOut">
              <a:rPr lang="pl-PL" smtClean="0"/>
              <a:pPr/>
              <a:t>2021-09-22</a:t>
            </a:fld>
            <a:endParaRPr lang="pl-PL"/>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pl-PL"/>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299768730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ortopedio.pl/porady-ekspertow/czy-fizjoterapia-i-rehabilitacja-oznacza-to-samo-wyjasniamy/" TargetMode="External"/><Relationship Id="rId3" Type="http://schemas.openxmlformats.org/officeDocument/2006/relationships/hyperlink" Target="https://sklep.astar.pl/" TargetMode="External"/><Relationship Id="rId7" Type="http://schemas.openxmlformats.org/officeDocument/2006/relationships/hyperlink" Target="https://meden.com.pl/artykuly/definicja-znaczenie-fizjoterapii" TargetMode="External"/><Relationship Id="rId12" Type="http://schemas.openxmlformats.org/officeDocument/2006/relationships/hyperlink" Target="https://www.crsclinic.pl/media-o-nas/co-ty-wiesz-o-fizjoterapii/" TargetMode="External"/><Relationship Id="rId2" Type="http://schemas.openxmlformats.org/officeDocument/2006/relationships/hyperlink" Target="https://www.bardomed.pl/blog/porady-eksperta/nowoczesna-fizjoterapia-jaki-dodatkowy-sprzet-warto-posiadac-w-gabinecie/" TargetMode="External"/><Relationship Id="rId1" Type="http://schemas.openxmlformats.org/officeDocument/2006/relationships/slideLayout" Target="../slideLayouts/slideLayout2.xml"/><Relationship Id="rId6" Type="http://schemas.openxmlformats.org/officeDocument/2006/relationships/hyperlink" Target="https://www.medonet.pl/zdrowie,kto-powinien-korzystac-z-fizjoterapii-,artykul,1725217.html" TargetMode="External"/><Relationship Id="rId11" Type="http://schemas.openxmlformats.org/officeDocument/2006/relationships/hyperlink" Target="https://www.neuroforma.pl/nowoczesny-sprzet-rehabilitacyjny/" TargetMode="External"/><Relationship Id="rId5" Type="http://schemas.openxmlformats.org/officeDocument/2006/relationships/hyperlink" Target="https://www.fizjoterapia.pl/sklep" TargetMode="External"/><Relationship Id="rId10" Type="http://schemas.openxmlformats.org/officeDocument/2006/relationships/hyperlink" Target="https://www.mp.pl/pacjent/rehabilitacja/fizjoterapia/medycyna-manualna/130231,terapia-manualna" TargetMode="External"/><Relationship Id="rId4" Type="http://schemas.openxmlformats.org/officeDocument/2006/relationships/hyperlink" Target="https://multimed.pl/baza-wiedzy/rehabilitacja/fizjoterapia-i-rehabilitacja-dlaczego-dzis-tak-bardzo-ich-potrzebujemy/" TargetMode="External"/><Relationship Id="rId9" Type="http://schemas.openxmlformats.org/officeDocument/2006/relationships/hyperlink" Target="https://medikarhomecare.pl/fizjoterapi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 xmlns:a16="http://schemas.microsoft.com/office/drawing/2014/main" id="{934F1179-B481-4F9E-BCA3-AFB972070F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Triangle 44">
            <a:extLst>
              <a:ext uri="{FF2B5EF4-FFF2-40B4-BE49-F238E27FC236}">
                <a16:creationId xmlns="" xmlns:a16="http://schemas.microsoft.com/office/drawing/2014/main" id="{827DC2C4-B485-428A-BF4A-472D2967F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 xmlns:a16="http://schemas.microsoft.com/office/drawing/2014/main" id="{EE04B5EB-F158-4507-90DD-BD23620C7C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E6E15E51-D699-4036-83A0-C7F2BEC206C4}"/>
              </a:ext>
            </a:extLst>
          </p:cNvPr>
          <p:cNvSpPr>
            <a:spLocks noGrp="1"/>
          </p:cNvSpPr>
          <p:nvPr>
            <p:ph type="ctrTitle"/>
          </p:nvPr>
        </p:nvSpPr>
        <p:spPr>
          <a:xfrm>
            <a:off x="1285241" y="1008993"/>
            <a:ext cx="9231410" cy="1700031"/>
          </a:xfrm>
        </p:spPr>
        <p:txBody>
          <a:bodyPr anchor="b">
            <a:normAutofit/>
          </a:bodyPr>
          <a:lstStyle/>
          <a:p>
            <a:pPr lvl="0" algn="ctr"/>
            <a:r>
              <a:rPr lang="pl-PL" dirty="0"/>
              <a:t>Masażysta czy maszyna – urządzenia fizjoterapeutyczne</a:t>
            </a:r>
          </a:p>
        </p:txBody>
      </p:sp>
      <p:sp>
        <p:nvSpPr>
          <p:cNvPr id="3" name="Podtytuł 2">
            <a:extLst>
              <a:ext uri="{FF2B5EF4-FFF2-40B4-BE49-F238E27FC236}">
                <a16:creationId xmlns="" xmlns:a16="http://schemas.microsoft.com/office/drawing/2014/main" id="{1B0AAE20-9690-4C6C-ABCD-E34A9E132EE0}"/>
              </a:ext>
            </a:extLst>
          </p:cNvPr>
          <p:cNvSpPr>
            <a:spLocks noGrp="1"/>
          </p:cNvSpPr>
          <p:nvPr>
            <p:ph type="subTitle" idx="1"/>
          </p:nvPr>
        </p:nvSpPr>
        <p:spPr>
          <a:xfrm>
            <a:off x="-929925" y="4414727"/>
            <a:ext cx="7132335" cy="1312657"/>
          </a:xfrm>
        </p:spPr>
        <p:txBody>
          <a:bodyPr anchor="t">
            <a:normAutofit/>
          </a:bodyPr>
          <a:lstStyle/>
          <a:p>
            <a:pPr algn="l"/>
            <a:endParaRPr lang="pl-PL" dirty="0"/>
          </a:p>
        </p:txBody>
      </p:sp>
      <p:pic>
        <p:nvPicPr>
          <p:cNvPr id="4" name="Obraz 3"/>
          <p:cNvPicPr>
            <a:picLocks noChangeAspect="1"/>
          </p:cNvPicPr>
          <p:nvPr/>
        </p:nvPicPr>
        <p:blipFill>
          <a:blip r:embed="rId2" cstate="print"/>
          <a:stretch>
            <a:fillRect/>
          </a:stretch>
        </p:blipFill>
        <p:spPr>
          <a:xfrm>
            <a:off x="8945203" y="2709024"/>
            <a:ext cx="2271776" cy="3522133"/>
          </a:xfrm>
          <a:prstGeom prst="rect">
            <a:avLst/>
          </a:prstGeom>
        </p:spPr>
      </p:pic>
      <p:pic>
        <p:nvPicPr>
          <p:cNvPr id="8" name="Picture 2" descr="EOG logo"/>
          <p:cNvPicPr>
            <a:picLocks noChangeAspect="1" noChangeArrowheads="1"/>
          </p:cNvPicPr>
          <p:nvPr/>
        </p:nvPicPr>
        <p:blipFill>
          <a:blip r:embed="rId3" cstate="print"/>
          <a:srcRect/>
          <a:stretch>
            <a:fillRect/>
          </a:stretch>
        </p:blipFill>
        <p:spPr bwMode="auto">
          <a:xfrm>
            <a:off x="596096" y="344727"/>
            <a:ext cx="1279159" cy="896329"/>
          </a:xfrm>
          <a:prstGeom prst="rect">
            <a:avLst/>
          </a:prstGeom>
          <a:noFill/>
        </p:spPr>
      </p:pic>
    </p:spTree>
    <p:extLst>
      <p:ext uri="{BB962C8B-B14F-4D97-AF65-F5344CB8AC3E}">
        <p14:creationId xmlns="" xmlns:p14="http://schemas.microsoft.com/office/powerpoint/2010/main" val="3636598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 xmlns:a16="http://schemas.microsoft.com/office/drawing/2014/main" id="{955A2079-FA98-4876-80F0-72364A7D2E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 xmlns:a16="http://schemas.microsoft.com/office/drawing/2014/main" id="{4358A3FF-F177-4159-8663-8B3FAB10D6C5}"/>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a:solidFill>
                  <a:schemeClr val="tx1"/>
                </a:solidFill>
                <a:latin typeface="+mj-lt"/>
                <a:ea typeface="+mj-ea"/>
                <a:cs typeface="+mj-cs"/>
              </a:rPr>
              <a:t>PROCES</a:t>
            </a:r>
          </a:p>
        </p:txBody>
      </p:sp>
      <p:graphicFrame>
        <p:nvGraphicFramePr>
          <p:cNvPr id="6" name="Symbol zastępczy zawartości 5">
            <a:extLst>
              <a:ext uri="{FF2B5EF4-FFF2-40B4-BE49-F238E27FC236}">
                <a16:creationId xmlns="" xmlns:a16="http://schemas.microsoft.com/office/drawing/2014/main" id="{F09277A2-25A7-43A4-80C6-D79664AEEEE5}"/>
              </a:ext>
            </a:extLst>
          </p:cNvPr>
          <p:cNvGraphicFramePr>
            <a:graphicFrameLocks noGrp="1"/>
          </p:cNvGraphicFramePr>
          <p:nvPr>
            <p:ph sz="quarter" idx="13"/>
            <p:extLst>
              <p:ext uri="{D42A27DB-BD31-4B8C-83A1-F6EECF244321}">
                <p14:modId xmlns="" xmlns:p14="http://schemas.microsoft.com/office/powerpoint/2010/main" val="54378968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588675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 xmlns:a16="http://schemas.microsoft.com/office/drawing/2014/main" id="{955A2079-FA98-4876-80F0-72364A7D2E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 xmlns:a16="http://schemas.microsoft.com/office/drawing/2014/main" id="{4358A3FF-F177-4159-8663-8B3FAB10D6C5}"/>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a:solidFill>
                  <a:schemeClr val="tx1"/>
                </a:solidFill>
                <a:latin typeface="+mj-lt"/>
                <a:ea typeface="+mj-ea"/>
                <a:cs typeface="+mj-cs"/>
              </a:rPr>
              <a:t>PROCES</a:t>
            </a:r>
          </a:p>
        </p:txBody>
      </p:sp>
      <p:graphicFrame>
        <p:nvGraphicFramePr>
          <p:cNvPr id="6" name="Symbol zastępczy zawartości 5">
            <a:extLst>
              <a:ext uri="{FF2B5EF4-FFF2-40B4-BE49-F238E27FC236}">
                <a16:creationId xmlns="" xmlns:a16="http://schemas.microsoft.com/office/drawing/2014/main" id="{F09277A2-25A7-43A4-80C6-D79664AEEEE5}"/>
              </a:ext>
            </a:extLst>
          </p:cNvPr>
          <p:cNvGraphicFramePr>
            <a:graphicFrameLocks noGrp="1"/>
          </p:cNvGraphicFramePr>
          <p:nvPr>
            <p:ph sz="quarter" idx="13"/>
            <p:extLst>
              <p:ext uri="{D42A27DB-BD31-4B8C-83A1-F6EECF244321}">
                <p14:modId xmlns="" xmlns:p14="http://schemas.microsoft.com/office/powerpoint/2010/main" val="696316922"/>
              </p:ext>
            </p:extLst>
          </p:nvPr>
        </p:nvGraphicFramePr>
        <p:xfrm>
          <a:off x="838200" y="1828800"/>
          <a:ext cx="10515600" cy="2238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161338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 xmlns:a16="http://schemas.microsoft.com/office/drawing/2014/main" id="{85016AEC-0320-4ED0-8ECB-FE11DDDFE1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CCB2C00A-E659-4691-AFB4-2825517292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B78FD84C-74B5-451D-8F0A-1E19EC3D9D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 xmlns:a16="http://schemas.microsoft.com/office/drawing/2014/main" id="{9D30251B-198A-448C-B0CE-2DAE16F92312}"/>
              </a:ext>
            </a:extLst>
          </p:cNvPr>
          <p:cNvGraphicFramePr/>
          <p:nvPr>
            <p:extLst>
              <p:ext uri="{D42A27DB-BD31-4B8C-83A1-F6EECF244321}">
                <p14:modId xmlns="" xmlns:p14="http://schemas.microsoft.com/office/powerpoint/2010/main" val="193565379"/>
              </p:ext>
            </p:extLst>
          </p:nvPr>
        </p:nvGraphicFramePr>
        <p:xfrm>
          <a:off x="1524000" y="891541"/>
          <a:ext cx="9465564" cy="4908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786083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 xmlns:a16="http://schemas.microsoft.com/office/drawing/2014/main" id="{73C994B4-9721-4148-9EEC-6793CECDE8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ectangle 70">
            <a:extLst>
              <a:ext uri="{FF2B5EF4-FFF2-40B4-BE49-F238E27FC236}">
                <a16:creationId xmlns="" xmlns:a16="http://schemas.microsoft.com/office/drawing/2014/main" id="{F9D95E49-763A-4886-B038-82F7347405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 xmlns:a16="http://schemas.microsoft.com/office/drawing/2014/main" id="{99B60357-232D-4489-8786-BF4E4F74BA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5" name="Rectangle 74">
            <a:extLst>
              <a:ext uri="{FF2B5EF4-FFF2-40B4-BE49-F238E27FC236}">
                <a16:creationId xmlns="" xmlns:a16="http://schemas.microsoft.com/office/drawing/2014/main" id="{28928A89-D0B3-42AC-80FB-CA7D445693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ytuł 5"/>
          <p:cNvSpPr>
            <a:spLocks noGrp="1"/>
          </p:cNvSpPr>
          <p:nvPr>
            <p:ph type="title"/>
          </p:nvPr>
        </p:nvSpPr>
        <p:spPr/>
        <p:txBody>
          <a:bodyPr>
            <a:noAutofit/>
          </a:bodyPr>
          <a:lstStyle/>
          <a:p>
            <a:pPr algn="l"/>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2400" b="1" dirty="0" smtClean="0"/>
              <a:t>Fizjoterapia</a:t>
            </a:r>
            <a:r>
              <a:rPr lang="pl-PL" sz="2400" dirty="0" smtClean="0"/>
              <a:t> </a:t>
            </a:r>
            <a:r>
              <a:rPr lang="pl-PL" sz="2400" dirty="0"/>
              <a:t>jest integralną częścią obszaru nauk medycznych. Jest to nauka o metodach leczenia środkami naturalnymi, opartymi na różnych formach energii fizycznej, występującej w środowisku człowieka, takich jak ruch, bodźce termiczne, kinetyczne, mechaniczne, elektryczne, świetlne oraz chemiczne. Według definicji Światowej Konfederacji Fizjoterapii </a:t>
            </a:r>
            <a:r>
              <a:rPr lang="pl-PL" sz="2400" dirty="0" smtClean="0"/>
              <a:t>“</a:t>
            </a:r>
            <a:r>
              <a:rPr lang="pl-PL" sz="2400" dirty="0"/>
              <a:t>Fizjoterapia” oznacza świadczenie usług wobec jednostek lub populacji osób, mających na celu rozwijanie, utrzymywanie i przywracanie im maksymalnych zdolności ruchowych i funkcjonalnych. Usługi te mogą być świadczone tylko przez fizjoterapeutę, lub pod jego kierunkiem i nadzorem. WCPT jasno określa, że w ramach swoich usług fizjoterapeuta posiada kompetencje do badania, oceniania, ewaluacji, diagnozy funkcjonalnej, prognozy, programowania postępowania, a także przeprowadzenia powtórnej oceny pacjenta na potrzeby prowadzonego procesu terapeutycznego.</a:t>
            </a:r>
            <a:r>
              <a:rPr lang="pl-PL" sz="1800" dirty="0">
                <a:latin typeface="Arial" panose="020B0604020202020204" pitchFamily="34" charset="0"/>
                <a:cs typeface="Arial" panose="020B0604020202020204" pitchFamily="34" charset="0"/>
              </a:rPr>
              <a:t/>
            </a:r>
            <a:br>
              <a:rPr lang="pl-PL" sz="1800" dirty="0">
                <a:latin typeface="Arial" panose="020B0604020202020204" pitchFamily="34" charset="0"/>
                <a:cs typeface="Arial" panose="020B060402020202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600" cap="none" dirty="0" smtClean="0">
                <a:solidFill>
                  <a:schemeClr val="tx1"/>
                </a:solidFill>
                <a:latin typeface="Calibri" panose="020F0502020204030204" pitchFamily="34" charset="0"/>
                <a:cs typeface="Calibri" panose="020F0502020204030204" pitchFamily="34" charset="0"/>
              </a:rPr>
              <a:t>. </a:t>
            </a:r>
            <a:br>
              <a:rPr lang="pl-PL" sz="1600" cap="none" dirty="0" smtClean="0">
                <a:solidFill>
                  <a:schemeClr val="tx1"/>
                </a:solidFill>
                <a:latin typeface="Calibri" panose="020F0502020204030204" pitchFamily="34" charset="0"/>
                <a:cs typeface="Calibri" panose="020F0502020204030204" pitchFamily="34" charset="0"/>
              </a:rPr>
            </a:br>
            <a:r>
              <a:rPr lang="pl-PL" sz="1400" b="1" cap="none" dirty="0" smtClean="0">
                <a:solidFill>
                  <a:schemeClr val="tx1"/>
                </a:solidFill>
                <a:latin typeface="Calibri" panose="020F0502020204030204" pitchFamily="34" charset="0"/>
                <a:cs typeface="Calibri" panose="020F0502020204030204" pitchFamily="34" charset="0"/>
              </a:rPr>
              <a:t/>
            </a:r>
            <a:br>
              <a:rPr lang="pl-PL" sz="1400" b="1" cap="none" dirty="0" smtClean="0">
                <a:solidFill>
                  <a:schemeClr val="tx1"/>
                </a:solidFill>
                <a:latin typeface="Calibri" panose="020F0502020204030204" pitchFamily="34" charset="0"/>
                <a:cs typeface="Calibri" panose="020F0502020204030204" pitchFamily="34" charset="0"/>
              </a:rPr>
            </a:br>
            <a:endParaRPr lang="pl-PL" sz="1400" cap="none" dirty="0">
              <a:solidFill>
                <a:schemeClr val="tx1"/>
              </a:solidFill>
              <a:latin typeface="Calibri" panose="020F0502020204030204" pitchFamily="34" charset="0"/>
              <a:cs typeface="Calibri" panose="020F0502020204030204" pitchFamily="34" charset="0"/>
            </a:endParaRPr>
          </a:p>
        </p:txBody>
      </p:sp>
      <p:cxnSp>
        <p:nvCxnSpPr>
          <p:cNvPr id="77" name="Straight Connector 76">
            <a:extLst>
              <a:ext uri="{FF2B5EF4-FFF2-40B4-BE49-F238E27FC236}">
                <a16:creationId xmlns="" xmlns:a16="http://schemas.microsoft.com/office/drawing/2014/main" id="{F085D7B9-E066-4923-8CB7-294BF306296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25443840-A796-4C43-8DC1-1B738EFEC52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193178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 xmlns:a16="http://schemas.microsoft.com/office/drawing/2014/main" id="{73C994B4-9721-4148-9EEC-6793CECDE8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ectangle 70">
            <a:extLst>
              <a:ext uri="{FF2B5EF4-FFF2-40B4-BE49-F238E27FC236}">
                <a16:creationId xmlns="" xmlns:a16="http://schemas.microsoft.com/office/drawing/2014/main" id="{F9D95E49-763A-4886-B038-82F7347405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 xmlns:a16="http://schemas.microsoft.com/office/drawing/2014/main" id="{99B60357-232D-4489-8786-BF4E4F74BA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5" name="Rectangle 74">
            <a:extLst>
              <a:ext uri="{FF2B5EF4-FFF2-40B4-BE49-F238E27FC236}">
                <a16:creationId xmlns="" xmlns:a16="http://schemas.microsoft.com/office/drawing/2014/main" id="{28928A89-D0B3-42AC-80FB-CA7D445693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sz="quarter" idx="13"/>
          </p:nvPr>
        </p:nvSpPr>
        <p:spPr>
          <a:xfrm>
            <a:off x="471569" y="965916"/>
            <a:ext cx="11325479" cy="5026566"/>
          </a:xfrm>
        </p:spPr>
        <p:txBody>
          <a:bodyPr anchor="t">
            <a:normAutofit fontScale="25000" lnSpcReduction="20000"/>
          </a:bodyPr>
          <a:lstStyle/>
          <a:p>
            <a:pPr marL="0" indent="0">
              <a:buNone/>
            </a:pPr>
            <a:r>
              <a:rPr lang="pl-PL" sz="6400" dirty="0"/>
              <a:t>Fizjoterapeuci leczą dysfunkcje układu nerwowo mięśniowego, mięśniowo szkieletowego, sercowo naczyniowego i oddechowego. Najczęściej pacjenci zgłaszają się do gabinetu ponieważ:</a:t>
            </a:r>
            <a:br>
              <a:rPr lang="pl-PL" sz="6400" dirty="0"/>
            </a:br>
            <a:r>
              <a:rPr lang="pl-PL" sz="6400" dirty="0"/>
              <a:t>– przebyli uraz czaszkowo-mózgowy lub wielonarządowy,</a:t>
            </a:r>
            <a:br>
              <a:rPr lang="pl-PL" sz="6400" dirty="0"/>
            </a:br>
            <a:r>
              <a:rPr lang="pl-PL" sz="6400" dirty="0"/>
              <a:t>– złamali kość lub uszkodzili staw,</a:t>
            </a:r>
            <a:br>
              <a:rPr lang="pl-PL" sz="6400" dirty="0"/>
            </a:br>
            <a:r>
              <a:rPr lang="pl-PL" sz="6400" dirty="0"/>
              <a:t>– mają stwierdzoną osteoporozę lub zmiany zwyrodnieniowe stawów,</a:t>
            </a:r>
            <a:br>
              <a:rPr lang="pl-PL" sz="6400" dirty="0"/>
            </a:br>
            <a:r>
              <a:rPr lang="pl-PL" sz="6400" dirty="0"/>
              <a:t>– chorują na schorzenia przewlekłe typu SM, SLA, </a:t>
            </a:r>
            <a:r>
              <a:rPr lang="pl-PL" sz="6400" dirty="0" err="1"/>
              <a:t>Mpd</a:t>
            </a:r>
            <a:r>
              <a:rPr lang="pl-PL" sz="6400" dirty="0"/>
              <a:t>, astma.</a:t>
            </a:r>
            <a:br>
              <a:rPr lang="pl-PL" sz="6400" dirty="0"/>
            </a:br>
            <a:r>
              <a:rPr lang="pl-PL" sz="6400" dirty="0"/>
              <a:t>– odczuwają ból kręgosłupa(najczęściej w odcinku lędźwiowym lub szyjnym) lub stawów obwodowych,</a:t>
            </a:r>
            <a:br>
              <a:rPr lang="pl-PL" sz="6400" dirty="0"/>
            </a:br>
            <a:r>
              <a:rPr lang="pl-PL" sz="6400" dirty="0"/>
              <a:t>– przeszli udar mózgu,</a:t>
            </a:r>
            <a:br>
              <a:rPr lang="pl-PL" sz="6400" dirty="0"/>
            </a:br>
            <a:r>
              <a:rPr lang="pl-PL" sz="6400" dirty="0"/>
              <a:t>– doświadczyli urazu rdzenia kręgowego,</a:t>
            </a:r>
          </a:p>
          <a:p>
            <a:pPr marL="0" indent="0">
              <a:buNone/>
            </a:pPr>
            <a:r>
              <a:rPr lang="pl-PL" sz="6400" dirty="0"/>
              <a:t>Dawniej pacjenci trafiali do fizjoterapeuty na zalecenie lekarza ortopedy, neurologa, reumatologa. Współcześnie, coraz częściej z problemem zdrowotnym zwracają się bezpośrednio do fizjoterapeutów, którzy pracują indywidualnie, bądź stanowią część zespołu terapeutycznego razem z lekarzami, pracownikami socjalnymi i przedstawicielami innych grup zawodowych, pracujących w ramach służby zdrowia. Działalność fizjoterapeuty jest wielopłaszczyznowa, ponieważ obejmuje: fizjoterapię neurologiczną, ortopedyczną, korekcję wad postawy, specyficzną analizę i terapię dolegliwości bólowych narządu ruchu, kręgosłupa i stawów obwodowych, uzupełnianą oddziaływaniem fizykoterapeutycznym, balneoterapią.</a:t>
            </a:r>
            <a:br>
              <a:rPr lang="pl-PL" sz="6400" dirty="0"/>
            </a:br>
            <a:r>
              <a:rPr lang="pl-PL" sz="6400" dirty="0"/>
              <a:t>Współcześnie fizjoterapeuci coraz częściej ukierunkowują się w swojej pracy na terapię określonego rodzaju zaburzeń. Powstają więc gabinety rehabilitacji neurologicznej, ortopedycznej, placówki specjalizujące się w terapii bólu. Nowoczesne oddziaływanie fizjoterapeutyczne oparte jest na dokładnym badaniu przed przystąpieniem do procedury terapeutycznej, a następnie monitorowaniu przebiegu usprawniania i jego ciągłym dostosowywaniu do aktualnego stanu i możliwości pacjenta.</a:t>
            </a:r>
          </a:p>
          <a:p>
            <a:pPr marL="0" indent="0">
              <a:buNone/>
            </a:pPr>
            <a:r>
              <a:rPr lang="pl-PL" sz="3500" dirty="0">
                <a:latin typeface="Calibri" panose="020F0502020204030204" pitchFamily="34" charset="0"/>
                <a:cs typeface="Calibri" panose="020F0502020204030204" pitchFamily="34" charset="0"/>
              </a:rPr>
              <a:t/>
            </a:r>
            <a:br>
              <a:rPr lang="pl-PL" sz="3500" dirty="0">
                <a:latin typeface="Calibri" panose="020F0502020204030204" pitchFamily="34" charset="0"/>
                <a:cs typeface="Calibri" panose="020F0502020204030204" pitchFamily="34" charset="0"/>
              </a:rPr>
            </a:br>
            <a:r>
              <a:rPr lang="pl-PL" sz="3500" dirty="0">
                <a:latin typeface="Calibri" panose="020F0502020204030204" pitchFamily="34" charset="0"/>
                <a:cs typeface="Calibri" panose="020F0502020204030204" pitchFamily="34" charset="0"/>
              </a:rPr>
              <a:t/>
            </a:r>
            <a:br>
              <a:rPr lang="pl-PL" sz="3500" dirty="0">
                <a:latin typeface="Calibri" panose="020F0502020204030204" pitchFamily="34" charset="0"/>
                <a:cs typeface="Calibri" panose="020F0502020204030204" pitchFamily="34" charset="0"/>
              </a:rPr>
            </a:br>
            <a:endParaRPr lang="pl-PL" sz="1600" dirty="0">
              <a:latin typeface="Open Sans"/>
            </a:endParaRPr>
          </a:p>
        </p:txBody>
      </p:sp>
      <p:cxnSp>
        <p:nvCxnSpPr>
          <p:cNvPr id="77" name="Straight Connector 76">
            <a:extLst>
              <a:ext uri="{FF2B5EF4-FFF2-40B4-BE49-F238E27FC236}">
                <a16:creationId xmlns="" xmlns:a16="http://schemas.microsoft.com/office/drawing/2014/main" id="{F085D7B9-E066-4923-8CB7-294BF306296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25443840-A796-4C43-8DC1-1B738EFEC52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880921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 xmlns:a16="http://schemas.microsoft.com/office/drawing/2014/main" id="{73C994B4-9721-4148-9EEC-6793CECDE8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ectangle 70">
            <a:extLst>
              <a:ext uri="{FF2B5EF4-FFF2-40B4-BE49-F238E27FC236}">
                <a16:creationId xmlns="" xmlns:a16="http://schemas.microsoft.com/office/drawing/2014/main" id="{F9D95E49-763A-4886-B038-82F7347405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 xmlns:a16="http://schemas.microsoft.com/office/drawing/2014/main" id="{99B60357-232D-4489-8786-BF4E4F74BA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5" name="Rectangle 74">
            <a:extLst>
              <a:ext uri="{FF2B5EF4-FFF2-40B4-BE49-F238E27FC236}">
                <a16:creationId xmlns="" xmlns:a16="http://schemas.microsoft.com/office/drawing/2014/main" id="{28928A89-D0B3-42AC-80FB-CA7D445693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sz="quarter" idx="13"/>
          </p:nvPr>
        </p:nvSpPr>
        <p:spPr>
          <a:xfrm>
            <a:off x="103969" y="629930"/>
            <a:ext cx="11629622" cy="5989811"/>
          </a:xfrm>
        </p:spPr>
        <p:txBody>
          <a:bodyPr anchor="t">
            <a:normAutofit fontScale="40000" lnSpcReduction="20000"/>
          </a:bodyPr>
          <a:lstStyle/>
          <a:p>
            <a:pPr marL="0" indent="0">
              <a:buNone/>
            </a:pPr>
            <a:r>
              <a:rPr lang="pl-PL" sz="5900" dirty="0"/>
              <a:t>Wybierając dodatkowy sprzęt do gabinetu fizjoterapii, warto zastanowić się nad profilem pacjenta. Czy są to w dużej mierze sportowcy i osoby młode, a może osoby starsze lub pacjenci neurologiczni? Nowoczesny sprzęt może ułatwić nam pracę, ale również spotęgować efekty terapeutyczne, które planujemy uzyskać u pacjenta.</a:t>
            </a:r>
          </a:p>
          <a:p>
            <a:pPr marL="0" indent="0">
              <a:buNone/>
            </a:pPr>
            <a:r>
              <a:rPr lang="pl-PL" sz="5900" dirty="0" smtClean="0"/>
              <a:t>Na rynku dostępnych jest szereg urządzeń fizjoterapeutycznych wykorzystywanych w specjalistycznych gabinetach. Katalog wyposażenia fizjoterapeutycznego uzależniony jest od rodzaju stosowanych zabiegów, specjalizacji fizjoterapeuty. Przed określeniem dodatkowego wyposażenia do gabinetu należy przede wszystkim sprecyzować w jakiej dziedzinie specjalizuje się terapeuta i z jakich urządzeń będzie chciał korzystać w swojej pracy.</a:t>
            </a:r>
            <a:endParaRPr lang="pl-PL" sz="5900" dirty="0"/>
          </a:p>
          <a:p>
            <a:pPr marL="0" indent="0">
              <a:buNone/>
            </a:pPr>
            <a:r>
              <a:rPr lang="pl-PL" sz="4800" dirty="0">
                <a:latin typeface="Calibri" panose="020F0502020204030204" pitchFamily="34" charset="0"/>
                <a:cs typeface="Calibri" panose="020F0502020204030204" pitchFamily="34" charset="0"/>
              </a:rPr>
              <a:t/>
            </a:r>
            <a:br>
              <a:rPr lang="pl-PL" sz="4800" dirty="0">
                <a:latin typeface="Calibri" panose="020F0502020204030204" pitchFamily="34" charset="0"/>
                <a:cs typeface="Calibri" panose="020F0502020204030204" pitchFamily="34" charset="0"/>
              </a:rPr>
            </a:br>
            <a:endParaRPr lang="pl-PL" sz="1600" dirty="0">
              <a:latin typeface="Open Sans"/>
            </a:endParaRPr>
          </a:p>
        </p:txBody>
      </p:sp>
      <p:cxnSp>
        <p:nvCxnSpPr>
          <p:cNvPr id="77" name="Straight Connector 76">
            <a:extLst>
              <a:ext uri="{FF2B5EF4-FFF2-40B4-BE49-F238E27FC236}">
                <a16:creationId xmlns="" xmlns:a16="http://schemas.microsoft.com/office/drawing/2014/main" id="{F085D7B9-E066-4923-8CB7-294BF306296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25443840-A796-4C43-8DC1-1B738EFEC52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977256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p:txBody>
          <a:bodyPr>
            <a:normAutofit/>
          </a:bodyPr>
          <a:lstStyle/>
          <a:p>
            <a:r>
              <a:rPr lang="pl-PL" sz="5400" dirty="0"/>
              <a:t>Źródła</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sz="quarter" idx="13"/>
          </p:nvPr>
        </p:nvSpPr>
        <p:spPr>
          <a:xfrm>
            <a:off x="838200" y="1929384"/>
            <a:ext cx="10515600" cy="4251960"/>
          </a:xfrm>
        </p:spPr>
        <p:txBody>
          <a:bodyPr>
            <a:normAutofit fontScale="77500" lnSpcReduction="20000"/>
          </a:bodyPr>
          <a:lstStyle/>
          <a:p>
            <a:pPr marL="0" indent="0">
              <a:buNone/>
            </a:pPr>
            <a:r>
              <a:rPr lang="pl-PL" dirty="0">
                <a:latin typeface="Open Sans"/>
                <a:hlinkClick r:id="rId2"/>
              </a:rPr>
              <a:t>https://www.bardomed.pl/blog/porady-eksperta/nowoczesna-fizjoterapia-jaki-dodatkowy-sprzet-warto-posiadac-w-gabinecie</a:t>
            </a:r>
            <a:r>
              <a:rPr lang="pl-PL" dirty="0" smtClean="0">
                <a:latin typeface="Open Sans"/>
                <a:hlinkClick r:id="rId2"/>
              </a:rPr>
              <a:t>/</a:t>
            </a:r>
            <a:r>
              <a:rPr lang="pl-PL" dirty="0" smtClean="0">
                <a:latin typeface="Open Sans"/>
              </a:rPr>
              <a:t> </a:t>
            </a:r>
          </a:p>
          <a:p>
            <a:pPr marL="0" indent="0">
              <a:buNone/>
            </a:pPr>
            <a:r>
              <a:rPr lang="pl-PL" dirty="0">
                <a:latin typeface="Open Sans"/>
                <a:hlinkClick r:id="rId3"/>
              </a:rPr>
              <a:t>https://sklep.astar.pl</a:t>
            </a:r>
            <a:r>
              <a:rPr lang="pl-PL" dirty="0" smtClean="0">
                <a:latin typeface="Open Sans"/>
                <a:hlinkClick r:id="rId3"/>
              </a:rPr>
              <a:t>/</a:t>
            </a:r>
            <a:r>
              <a:rPr lang="pl-PL" dirty="0" smtClean="0">
                <a:latin typeface="Open Sans"/>
              </a:rPr>
              <a:t> </a:t>
            </a:r>
          </a:p>
          <a:p>
            <a:pPr marL="0" indent="0">
              <a:buNone/>
            </a:pPr>
            <a:r>
              <a:rPr lang="pl-PL" dirty="0">
                <a:latin typeface="Open Sans"/>
                <a:hlinkClick r:id="rId4"/>
              </a:rPr>
              <a:t>https://multimed.pl/baza-wiedzy/rehabilitacja/fizjoterapia-i-rehabilitacja-dlaczego-dzis-tak-bardzo-ich-potrzebujemy</a:t>
            </a:r>
            <a:r>
              <a:rPr lang="pl-PL" dirty="0" smtClean="0">
                <a:latin typeface="Open Sans"/>
                <a:hlinkClick r:id="rId4"/>
              </a:rPr>
              <a:t>/</a:t>
            </a:r>
            <a:r>
              <a:rPr lang="pl-PL" dirty="0" smtClean="0">
                <a:latin typeface="Open Sans"/>
              </a:rPr>
              <a:t> </a:t>
            </a:r>
          </a:p>
          <a:p>
            <a:pPr marL="0" indent="0">
              <a:buNone/>
            </a:pPr>
            <a:r>
              <a:rPr lang="pl-PL" dirty="0">
                <a:latin typeface="Open Sans"/>
                <a:hlinkClick r:id="rId5"/>
              </a:rPr>
              <a:t>https://</a:t>
            </a:r>
            <a:r>
              <a:rPr lang="pl-PL" dirty="0" smtClean="0">
                <a:latin typeface="Open Sans"/>
                <a:hlinkClick r:id="rId5"/>
              </a:rPr>
              <a:t>www.fizjoterapia.pl/sklep</a:t>
            </a:r>
            <a:r>
              <a:rPr lang="pl-PL" dirty="0" smtClean="0">
                <a:latin typeface="Open Sans"/>
              </a:rPr>
              <a:t> </a:t>
            </a:r>
          </a:p>
          <a:p>
            <a:pPr marL="0" indent="0">
              <a:buNone/>
            </a:pPr>
            <a:r>
              <a:rPr lang="pl-PL" dirty="0">
                <a:latin typeface="Open Sans"/>
                <a:hlinkClick r:id="rId6"/>
              </a:rPr>
              <a:t>https://www.medonet.pl/zdrowie,kto-powinien-korzystac-z-fizjoterapii-,</a:t>
            </a:r>
            <a:r>
              <a:rPr lang="pl-PL" dirty="0" smtClean="0">
                <a:latin typeface="Open Sans"/>
                <a:hlinkClick r:id="rId6"/>
              </a:rPr>
              <a:t>artykul,1725217.html</a:t>
            </a:r>
            <a:r>
              <a:rPr lang="pl-PL" dirty="0" smtClean="0">
                <a:latin typeface="Open Sans"/>
              </a:rPr>
              <a:t> </a:t>
            </a:r>
          </a:p>
          <a:p>
            <a:pPr marL="0" indent="0">
              <a:buNone/>
            </a:pPr>
            <a:r>
              <a:rPr lang="pl-PL" dirty="0">
                <a:latin typeface="Open Sans"/>
                <a:hlinkClick r:id="rId7"/>
              </a:rPr>
              <a:t>https://</a:t>
            </a:r>
            <a:r>
              <a:rPr lang="pl-PL" dirty="0" smtClean="0">
                <a:latin typeface="Open Sans"/>
                <a:hlinkClick r:id="rId7"/>
              </a:rPr>
              <a:t>meden.com.pl/artykuly/definicja-znaczenie-fizjoterapii</a:t>
            </a:r>
            <a:r>
              <a:rPr lang="pl-PL" dirty="0" smtClean="0">
                <a:latin typeface="Open Sans"/>
              </a:rPr>
              <a:t> </a:t>
            </a:r>
          </a:p>
          <a:p>
            <a:pPr marL="0" indent="0">
              <a:buNone/>
            </a:pPr>
            <a:r>
              <a:rPr lang="pl-PL" dirty="0">
                <a:latin typeface="Open Sans"/>
                <a:hlinkClick r:id="rId8"/>
              </a:rPr>
              <a:t>https://www.ortopedio.pl/porady-ekspertow/czy-fizjoterapia-i-rehabilitacja-oznacza-to-samo-wyjasniamy</a:t>
            </a:r>
            <a:r>
              <a:rPr lang="pl-PL" dirty="0" smtClean="0">
                <a:latin typeface="Open Sans"/>
                <a:hlinkClick r:id="rId8"/>
              </a:rPr>
              <a:t>/</a:t>
            </a:r>
            <a:endParaRPr lang="pl-PL" dirty="0" smtClean="0">
              <a:latin typeface="Open Sans"/>
            </a:endParaRPr>
          </a:p>
          <a:p>
            <a:pPr marL="0" indent="0">
              <a:buNone/>
            </a:pPr>
            <a:r>
              <a:rPr lang="pl-PL" dirty="0">
                <a:latin typeface="Open Sans"/>
                <a:hlinkClick r:id="rId9"/>
              </a:rPr>
              <a:t>https://medikarhomecare.pl/fizjoterapia</a:t>
            </a:r>
            <a:r>
              <a:rPr lang="pl-PL" dirty="0" smtClean="0">
                <a:latin typeface="Open Sans"/>
                <a:hlinkClick r:id="rId9"/>
              </a:rPr>
              <a:t>/</a:t>
            </a:r>
            <a:r>
              <a:rPr lang="pl-PL" dirty="0" smtClean="0">
                <a:latin typeface="Open Sans"/>
              </a:rPr>
              <a:t> </a:t>
            </a:r>
          </a:p>
          <a:p>
            <a:pPr marL="0" indent="0">
              <a:buNone/>
            </a:pPr>
            <a:r>
              <a:rPr lang="pl-PL" dirty="0" smtClean="0">
                <a:latin typeface="Open Sans"/>
                <a:hlinkClick r:id="rId10"/>
              </a:rPr>
              <a:t>https://www.mp.pl/pacjent/rehabilitacja/fizjoterapia/medycyna-manualna/130231,terapia-manualna</a:t>
            </a:r>
            <a:endParaRPr lang="pl-PL" dirty="0" smtClean="0">
              <a:latin typeface="Open Sans"/>
            </a:endParaRPr>
          </a:p>
          <a:p>
            <a:pPr marL="0" indent="0">
              <a:buNone/>
            </a:pPr>
            <a:r>
              <a:rPr lang="pl-PL" dirty="0" smtClean="0">
                <a:latin typeface="Open Sans"/>
                <a:hlinkClick r:id="rId11"/>
              </a:rPr>
              <a:t>https://www.neuroforma.pl/nowoczesny-sprzet-rehabilitacyjny/</a:t>
            </a:r>
            <a:endParaRPr lang="pl-PL" dirty="0" smtClean="0">
              <a:latin typeface="Open Sans"/>
            </a:endParaRPr>
          </a:p>
          <a:p>
            <a:pPr marL="0" indent="0">
              <a:buNone/>
            </a:pPr>
            <a:r>
              <a:rPr lang="pl-PL" smtClean="0">
                <a:latin typeface="Open Sans"/>
                <a:hlinkClick r:id="rId12"/>
              </a:rPr>
              <a:t>https://www.crsclinic.pl/media-o-nas/co-ty-wiesz-o-fizjoterapii/</a:t>
            </a:r>
            <a:endParaRPr lang="pl-PL" smtClean="0">
              <a:latin typeface="Open Sans"/>
            </a:endParaRPr>
          </a:p>
          <a:p>
            <a:pPr marL="0" indent="0">
              <a:buNone/>
            </a:pPr>
            <a:endParaRPr lang="pl-PL" smtClean="0">
              <a:latin typeface="Open Sans"/>
            </a:endParaRPr>
          </a:p>
          <a:p>
            <a:pPr marL="0" indent="0">
              <a:buNone/>
            </a:pPr>
            <a:endParaRPr lang="pl-PL" sz="2000" b="0" i="0" dirty="0">
              <a:effectLst/>
              <a:latin typeface="Open Sans"/>
            </a:endParaRPr>
          </a:p>
        </p:txBody>
      </p:sp>
    </p:spTree>
    <p:extLst>
      <p:ext uri="{BB962C8B-B14F-4D97-AF65-F5344CB8AC3E}">
        <p14:creationId xmlns="" xmlns:p14="http://schemas.microsoft.com/office/powerpoint/2010/main" val="1766253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 xmlns:a16="http://schemas.microsoft.com/office/drawing/2014/main" id="{19D32F93-50AC-4C46-A5DB-291C60DDB7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 xmlns:a16="http://schemas.microsoft.com/office/drawing/2014/main" id="{827DC2C4-B485-428A-BF4A-472D2967F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 xmlns:a16="http://schemas.microsoft.com/office/drawing/2014/main" id="{EE04B5EB-F158-4507-90DD-BD23620C7C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99264" y="979524"/>
            <a:ext cx="3689096" cy="3514364"/>
          </a:xfrm>
        </p:spPr>
        <p:txBody>
          <a:bodyPr vert="horz" lIns="91440" tIns="45720" rIns="91440" bIns="45720" rtlCol="0" anchor="b">
            <a:normAutofit/>
          </a:bodyPr>
          <a:lstStyle/>
          <a:p>
            <a:pPr algn="r"/>
            <a:r>
              <a:rPr lang="en-US" sz="4800" kern="1200" dirty="0">
                <a:solidFill>
                  <a:schemeClr val="tx1"/>
                </a:solidFill>
                <a:latin typeface="+mj-lt"/>
                <a:ea typeface="+mj-ea"/>
                <a:cs typeface="+mj-cs"/>
              </a:rPr>
              <a:t>EWALUACJA</a:t>
            </a:r>
          </a:p>
        </p:txBody>
      </p:sp>
      <p:graphicFrame>
        <p:nvGraphicFramePr>
          <p:cNvPr id="5" name="Tabela 4">
            <a:extLst>
              <a:ext uri="{FF2B5EF4-FFF2-40B4-BE49-F238E27FC236}">
                <a16:creationId xmlns="" xmlns:a16="http://schemas.microsoft.com/office/drawing/2014/main" id="{8A6F1CB6-2FB1-4CBA-B352-B14F3061A2C1}"/>
              </a:ext>
            </a:extLst>
          </p:cNvPr>
          <p:cNvGraphicFramePr>
            <a:graphicFrameLocks noGrp="1"/>
          </p:cNvGraphicFramePr>
          <p:nvPr>
            <p:extLst>
              <p:ext uri="{D42A27DB-BD31-4B8C-83A1-F6EECF244321}">
                <p14:modId xmlns="" xmlns:p14="http://schemas.microsoft.com/office/powerpoint/2010/main" val="1605272421"/>
              </p:ext>
            </p:extLst>
          </p:nvPr>
        </p:nvGraphicFramePr>
        <p:xfrm>
          <a:off x="4654297" y="866775"/>
          <a:ext cx="6747127" cy="4806425"/>
        </p:xfrm>
        <a:graphic>
          <a:graphicData uri="http://schemas.openxmlformats.org/drawingml/2006/table">
            <a:tbl>
              <a:tblPr firstRow="1" bandRow="1">
                <a:noFill/>
                <a:tableStyleId>{073A0DAA-6AF3-43AB-8588-CEC1D06C72B9}</a:tableStyleId>
              </a:tblPr>
              <a:tblGrid>
                <a:gridCol w="1390425">
                  <a:extLst>
                    <a:ext uri="{9D8B030D-6E8A-4147-A177-3AD203B41FA5}">
                      <a16:colId xmlns="" xmlns:a16="http://schemas.microsoft.com/office/drawing/2014/main" val="1702910806"/>
                    </a:ext>
                  </a:extLst>
                </a:gridCol>
                <a:gridCol w="1846821">
                  <a:extLst>
                    <a:ext uri="{9D8B030D-6E8A-4147-A177-3AD203B41FA5}">
                      <a16:colId xmlns="" xmlns:a16="http://schemas.microsoft.com/office/drawing/2014/main" val="2329518048"/>
                    </a:ext>
                  </a:extLst>
                </a:gridCol>
                <a:gridCol w="1763948">
                  <a:extLst>
                    <a:ext uri="{9D8B030D-6E8A-4147-A177-3AD203B41FA5}">
                      <a16:colId xmlns="" xmlns:a16="http://schemas.microsoft.com/office/drawing/2014/main" val="3165251206"/>
                    </a:ext>
                  </a:extLst>
                </a:gridCol>
                <a:gridCol w="1745933">
                  <a:extLst>
                    <a:ext uri="{9D8B030D-6E8A-4147-A177-3AD203B41FA5}">
                      <a16:colId xmlns="" xmlns:a16="http://schemas.microsoft.com/office/drawing/2014/main" val="3982625"/>
                    </a:ext>
                  </a:extLst>
                </a:gridCol>
              </a:tblGrid>
              <a:tr h="314587">
                <a:tc>
                  <a:txBody>
                    <a:bodyPr/>
                    <a:lstStyle/>
                    <a:p>
                      <a:pPr algn="ctr">
                        <a:lnSpc>
                          <a:spcPct val="106000"/>
                        </a:lnSpc>
                        <a:spcAft>
                          <a:spcPts val="800"/>
                        </a:spcAft>
                      </a:pPr>
                      <a:r>
                        <a:rPr lang="pl-PL" sz="1200" b="1" cap="none" spc="0" dirty="0">
                          <a:solidFill>
                            <a:schemeClr val="tx1"/>
                          </a:solidFill>
                          <a:effectLst/>
                        </a:rPr>
                        <a:t>Liczba punktów</a:t>
                      </a:r>
                      <a:endParaRPr lang="pl-PL" sz="12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tc>
                  <a:txBody>
                    <a:bodyPr/>
                    <a:lstStyle/>
                    <a:p>
                      <a:pPr algn="ctr">
                        <a:lnSpc>
                          <a:spcPct val="106000"/>
                        </a:lnSpc>
                        <a:spcAft>
                          <a:spcPts val="800"/>
                        </a:spcAft>
                      </a:pPr>
                      <a:r>
                        <a:rPr lang="pl-PL" sz="1200" b="1" cap="none" spc="0">
                          <a:solidFill>
                            <a:schemeClr val="tx1"/>
                          </a:solidFill>
                          <a:effectLst/>
                        </a:rPr>
                        <a:t>2</a:t>
                      </a:r>
                      <a:endParaRPr lang="pl-PL"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tc>
                  <a:txBody>
                    <a:bodyPr/>
                    <a:lstStyle/>
                    <a:p>
                      <a:pPr algn="ctr">
                        <a:lnSpc>
                          <a:spcPct val="106000"/>
                        </a:lnSpc>
                        <a:spcAft>
                          <a:spcPts val="800"/>
                        </a:spcAft>
                      </a:pPr>
                      <a:r>
                        <a:rPr lang="pl-PL" sz="1200" b="1" cap="none" spc="0">
                          <a:solidFill>
                            <a:schemeClr val="tx1"/>
                          </a:solidFill>
                          <a:effectLst/>
                        </a:rPr>
                        <a:t>3</a:t>
                      </a:r>
                      <a:endParaRPr lang="pl-PL"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tc>
                  <a:txBody>
                    <a:bodyPr/>
                    <a:lstStyle/>
                    <a:p>
                      <a:pPr algn="ctr">
                        <a:lnSpc>
                          <a:spcPct val="106000"/>
                        </a:lnSpc>
                        <a:spcAft>
                          <a:spcPts val="800"/>
                        </a:spcAft>
                      </a:pPr>
                      <a:r>
                        <a:rPr lang="pl-PL" sz="1200" b="1" cap="none" spc="0" dirty="0">
                          <a:solidFill>
                            <a:schemeClr val="tx1"/>
                          </a:solidFill>
                          <a:effectLst/>
                        </a:rPr>
                        <a:t>4</a:t>
                      </a:r>
                      <a:endParaRPr lang="pl-PL" sz="12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extLst>
                  <a:ext uri="{0D108BD9-81ED-4DB2-BD59-A6C34878D82A}">
                    <a16:rowId xmlns="" xmlns:a16="http://schemas.microsoft.com/office/drawing/2014/main" val="694115219"/>
                  </a:ext>
                </a:extLst>
              </a:tr>
              <a:tr h="583689">
                <a:tc>
                  <a:txBody>
                    <a:bodyPr/>
                    <a:lstStyle/>
                    <a:p>
                      <a:pPr>
                        <a:lnSpc>
                          <a:spcPct val="106000"/>
                        </a:lnSpc>
                        <a:spcAft>
                          <a:spcPts val="800"/>
                        </a:spcAft>
                      </a:pPr>
                      <a:r>
                        <a:rPr lang="pl-PL" sz="1000" cap="none" spc="0">
                          <a:solidFill>
                            <a:schemeClr val="tx1"/>
                          </a:solidFill>
                          <a:effectLst/>
                        </a:rPr>
                        <a:t>Zawartość merytoryczna pracy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słaba pod względem merytorycznym. Brakujące elementy.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dobra pod względem merytorycznym. Brak lub niewielkie błędy.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bardzo dobra pod względem merytorycznym. Poprawne, ciekawe treści.</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extLst>
                  <a:ext uri="{0D108BD9-81ED-4DB2-BD59-A6C34878D82A}">
                    <a16:rowId xmlns="" xmlns:a16="http://schemas.microsoft.com/office/drawing/2014/main" val="604684764"/>
                  </a:ext>
                </a:extLst>
              </a:tr>
              <a:tr h="1050219">
                <a:tc>
                  <a:txBody>
                    <a:bodyPr/>
                    <a:lstStyle/>
                    <a:p>
                      <a:pPr>
                        <a:lnSpc>
                          <a:spcPct val="106000"/>
                        </a:lnSpc>
                        <a:spcAft>
                          <a:spcPts val="800"/>
                        </a:spcAft>
                      </a:pPr>
                      <a:r>
                        <a:rPr lang="pl-PL" sz="1000" cap="none" spc="0">
                          <a:solidFill>
                            <a:schemeClr val="tx1"/>
                          </a:solidFill>
                          <a:effectLst/>
                        </a:rPr>
                        <a:t>Prezentacja pracy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Prezentacja mało czytelna, pobieżna, nie budząca zainteresowania. Brak odpowiedzi na pytania nauczyciela i uczniów.</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dirty="0">
                          <a:solidFill>
                            <a:schemeClr val="tx1"/>
                          </a:solidFill>
                          <a:effectLst/>
                        </a:rPr>
                        <a:t>Prezentacja czytelna, dobra, interesująca. Brak satysfakcjonujących odpowiedzi na stawiane pytania.</a:t>
                      </a:r>
                      <a:endPar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Prezentacja ładna, wyczerpująca, budząca zainteresowanie. Poprawne odpowiedzi na pytania sprawdzające nauczyciela oraz pytania innych uczniów.</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 xmlns:a16="http://schemas.microsoft.com/office/drawing/2014/main" val="2347143050"/>
                  </a:ext>
                </a:extLst>
              </a:tr>
              <a:tr h="1442740">
                <a:tc>
                  <a:txBody>
                    <a:bodyPr/>
                    <a:lstStyle/>
                    <a:p>
                      <a:pPr>
                        <a:lnSpc>
                          <a:spcPct val="106000"/>
                        </a:lnSpc>
                        <a:spcAft>
                          <a:spcPts val="800"/>
                        </a:spcAft>
                      </a:pPr>
                      <a:r>
                        <a:rPr lang="pl-PL" sz="1000" cap="none" spc="0">
                          <a:solidFill>
                            <a:schemeClr val="tx1"/>
                          </a:solidFill>
                          <a:effectLst/>
                        </a:rPr>
                        <a:t>Wrażenia estetyczne</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nSpc>
                          <a:spcPct val="106000"/>
                        </a:lnSpc>
                        <a:spcAft>
                          <a:spcPts val="800"/>
                        </a:spcAft>
                      </a:pPr>
                      <a:r>
                        <a:rPr lang="pl-PL" sz="1000" cap="none" spc="0" dirty="0">
                          <a:solidFill>
                            <a:schemeClr val="tx1"/>
                          </a:solidFill>
                          <a:effectLst/>
                        </a:rPr>
                        <a:t>Praca mało czytelna, nieestetyczna, niestarannie wykonana.</a:t>
                      </a:r>
                    </a:p>
                    <a:p>
                      <a:pPr>
                        <a:lnSpc>
                          <a:spcPct val="106000"/>
                        </a:lnSpc>
                        <a:spcAft>
                          <a:spcPts val="800"/>
                        </a:spcAft>
                      </a:pPr>
                      <a:r>
                        <a:rPr lang="pl-PL" sz="1000" cap="none" spc="0" dirty="0">
                          <a:solidFill>
                            <a:schemeClr val="tx1"/>
                          </a:solidFill>
                          <a:effectLst/>
                        </a:rPr>
                        <a:t>Złe rozplanowanie elementów  na stronie.</a:t>
                      </a:r>
                      <a:endPar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nSpc>
                          <a:spcPct val="106000"/>
                        </a:lnSpc>
                        <a:spcAft>
                          <a:spcPts val="800"/>
                        </a:spcAft>
                      </a:pPr>
                      <a:r>
                        <a:rPr lang="pl-PL" sz="1000" cap="none" spc="0" dirty="0">
                          <a:solidFill>
                            <a:schemeClr val="tx1"/>
                          </a:solidFill>
                          <a:effectLst/>
                        </a:rPr>
                        <a:t>Praca czytelna, estetyczna, staranna.</a:t>
                      </a:r>
                    </a:p>
                    <a:p>
                      <a:pPr>
                        <a:lnSpc>
                          <a:spcPct val="106000"/>
                        </a:lnSpc>
                        <a:spcAft>
                          <a:spcPts val="800"/>
                        </a:spcAft>
                      </a:pPr>
                      <a:r>
                        <a:rPr lang="pl-PL" sz="1000" cap="none" spc="0" dirty="0">
                          <a:solidFill>
                            <a:schemeClr val="tx1"/>
                          </a:solidFill>
                          <a:effectLst/>
                        </a:rPr>
                        <a:t>Dobre rozplanowanie elementów na stronie.</a:t>
                      </a:r>
                      <a:endPar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estetyczna, czytelna, przejrzysta, zachęcająca do zapoznania się z nią, bardzo staranna. Atrakcyjna pod względem graficznym.</a:t>
                      </a:r>
                    </a:p>
                    <a:p>
                      <a:pPr>
                        <a:lnSpc>
                          <a:spcPct val="106000"/>
                        </a:lnSpc>
                        <a:spcAft>
                          <a:spcPts val="800"/>
                        </a:spcAft>
                      </a:pPr>
                      <a:r>
                        <a:rPr lang="pl-PL" sz="1000" cap="none" spc="0">
                          <a:solidFill>
                            <a:schemeClr val="tx1"/>
                          </a:solidFill>
                          <a:effectLst/>
                        </a:rPr>
                        <a:t>Dobre rozplanowanie elementów na stronie. Praca wyróżniająca się. </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 xmlns:a16="http://schemas.microsoft.com/office/drawing/2014/main" val="3309768401"/>
                  </a:ext>
                </a:extLst>
              </a:tr>
              <a:tr h="1399840">
                <a:tc>
                  <a:txBody>
                    <a:bodyPr/>
                    <a:lstStyle/>
                    <a:p>
                      <a:pPr>
                        <a:lnSpc>
                          <a:spcPct val="106000"/>
                        </a:lnSpc>
                        <a:spcAft>
                          <a:spcPts val="800"/>
                        </a:spcAft>
                      </a:pPr>
                      <a:r>
                        <a:rPr lang="pl-PL" sz="1000" cap="none" spc="0">
                          <a:solidFill>
                            <a:schemeClr val="tx1"/>
                          </a:solidFill>
                          <a:effectLst/>
                        </a:rPr>
                        <a:t>Zaangażowanie w pracę grupy, umiejętność współpracy.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Brak zaangażowania wszystkich członków grupy w pracę i kreatywną współpracę.</a:t>
                      </a:r>
                    </a:p>
                    <a:p>
                      <a:pPr>
                        <a:lnSpc>
                          <a:spcPct val="106000"/>
                        </a:lnSpc>
                        <a:spcAft>
                          <a:spcPts val="800"/>
                        </a:spcAft>
                      </a:pP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Brak zaangażowania w dyskusję podsumowująca WQ</a:t>
                      </a: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Dobre zaangażowanie w pracę wszystkich członków grupy. Umiejętność współpracy na zadawalającym poziomie.</a:t>
                      </a:r>
                    </a:p>
                    <a:p>
                      <a:pPr>
                        <a:lnSpc>
                          <a:spcPct val="106000"/>
                        </a:lnSpc>
                        <a:spcAft>
                          <a:spcPts val="800"/>
                        </a:spcAft>
                      </a:pP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Brak konstruktywnego wkładu w dyskusję. Udział pobieżny. </a:t>
                      </a: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dirty="0">
                          <a:solidFill>
                            <a:schemeClr val="tx1"/>
                          </a:solidFill>
                          <a:effectLst/>
                        </a:rPr>
                        <a:t>Pełne zaangażowanie w pracę wszystkich członków grupy. Wzajemne motywowanie się do pracy. Umiejętność współpracy w grupie na wysokim poziomie.</a:t>
                      </a:r>
                    </a:p>
                    <a:p>
                      <a:pPr>
                        <a:lnSpc>
                          <a:spcPct val="106000"/>
                        </a:lnSpc>
                        <a:spcAft>
                          <a:spcPts val="800"/>
                        </a:spcAft>
                      </a:pPr>
                      <a:r>
                        <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Uczeń aktywnie brał udział w dyskusji. </a:t>
                      </a: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 xmlns:a16="http://schemas.microsoft.com/office/drawing/2014/main" val="560762899"/>
                  </a:ext>
                </a:extLst>
              </a:tr>
            </a:tbl>
          </a:graphicData>
        </a:graphic>
      </p:graphicFrame>
    </p:spTree>
    <p:extLst>
      <p:ext uri="{BB962C8B-B14F-4D97-AF65-F5344CB8AC3E}">
        <p14:creationId xmlns="" xmlns:p14="http://schemas.microsoft.com/office/powerpoint/2010/main" val="317403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 xmlns:a16="http://schemas.microsoft.com/office/drawing/2014/main" id="{19D32F93-50AC-4C46-A5DB-291C60DDB7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 xmlns:a16="http://schemas.microsoft.com/office/drawing/2014/main" id="{827DC2C4-B485-428A-BF4A-472D2967F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 xmlns:a16="http://schemas.microsoft.com/office/drawing/2014/main" id="{EE04B5EB-F158-4507-90DD-BD23620C7C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33287" y="629806"/>
            <a:ext cx="3689096" cy="1064888"/>
          </a:xfrm>
        </p:spPr>
        <p:txBody>
          <a:bodyPr vert="horz" lIns="91440" tIns="45720" rIns="91440" bIns="45720" rtlCol="0" anchor="b">
            <a:normAutofit fontScale="90000"/>
          </a:bodyPr>
          <a:lstStyle/>
          <a:p>
            <a:pPr algn="r"/>
            <a:r>
              <a:rPr lang="en-US" sz="5600" kern="1200" dirty="0">
                <a:solidFill>
                  <a:schemeClr val="tx1"/>
                </a:solidFill>
                <a:latin typeface="+mj-lt"/>
                <a:ea typeface="+mj-ea"/>
                <a:cs typeface="+mj-cs"/>
              </a:rPr>
              <a:t>EWALUACJA</a:t>
            </a:r>
          </a:p>
        </p:txBody>
      </p:sp>
      <p:graphicFrame>
        <p:nvGraphicFramePr>
          <p:cNvPr id="7" name="Diagram 6">
            <a:extLst>
              <a:ext uri="{FF2B5EF4-FFF2-40B4-BE49-F238E27FC236}">
                <a16:creationId xmlns="" xmlns:a16="http://schemas.microsoft.com/office/drawing/2014/main" id="{A32D8DB9-F2D7-47BA-9B1F-7ADD5A4343E4}"/>
              </a:ext>
            </a:extLst>
          </p:cNvPr>
          <p:cNvGraphicFramePr/>
          <p:nvPr>
            <p:extLst>
              <p:ext uri="{D42A27DB-BD31-4B8C-83A1-F6EECF244321}">
                <p14:modId xmlns="" xmlns:p14="http://schemas.microsoft.com/office/powerpoint/2010/main" val="2435925268"/>
              </p:ext>
            </p:extLst>
          </p:nvPr>
        </p:nvGraphicFramePr>
        <p:xfrm>
          <a:off x="4543270" y="1110630"/>
          <a:ext cx="6129511" cy="4450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922113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1285240" y="1050595"/>
            <a:ext cx="8074815" cy="1618489"/>
          </a:xfrm>
        </p:spPr>
        <p:txBody>
          <a:bodyPr anchor="ctr">
            <a:normAutofit/>
          </a:bodyPr>
          <a:lstStyle/>
          <a:p>
            <a:r>
              <a:rPr lang="pl-PL" sz="7200"/>
              <a:t>Wnioski</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sz="quarter" idx="13"/>
          </p:nvPr>
        </p:nvSpPr>
        <p:spPr>
          <a:xfrm>
            <a:off x="1285240" y="2459865"/>
            <a:ext cx="8074815" cy="3309999"/>
          </a:xfrm>
        </p:spPr>
        <p:txBody>
          <a:bodyPr anchor="t">
            <a:normAutofit fontScale="55000" lnSpcReduction="20000"/>
          </a:bodyPr>
          <a:lstStyle/>
          <a:p>
            <a:pPr marL="342900" lvl="0" indent="-342900">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zabiegów fizjoterapeutycznych.</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smtClean="0">
                <a:latin typeface="Calibri" panose="020F0502020204030204" pitchFamily="34" charset="0"/>
                <a:ea typeface="Calibri" panose="020F0502020204030204" pitchFamily="34" charset="0"/>
                <a:cs typeface="Times New Roman" panose="02020603050405020304" pitchFamily="18" charset="0"/>
              </a:rPr>
              <a:t>Zdobyliście wiedzę na temat technik i urządzeń stosowanych w fizjoterapii.</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smtClean="0">
                <a:latin typeface="Calibri" panose="020F0502020204030204" pitchFamily="34" charset="0"/>
                <a:ea typeface="Calibri" panose="020F0502020204030204" pitchFamily="34" charset="0"/>
                <a:cs typeface="Times New Roman" panose="02020603050405020304" pitchFamily="18" charset="0"/>
              </a:rPr>
              <a:t>Poznaliście mocna i słabe strony stosowania urządzeń fizjoterapeutycznych oraz zabiegów wykonywanych samodzielnie przez fizjoterapeutę</a:t>
            </a:r>
          </a:p>
          <a:p>
            <a:pPr marL="342900" lvl="0" indent="-342900">
              <a:buFont typeface="Symbol" panose="05050102010706020507" pitchFamily="18" charset="2"/>
              <a:buChar char=""/>
            </a:pP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Nauczyliście się sztuki przygotowywania prezentacji multimedialnej </a:t>
            </a:r>
          </a:p>
          <a:p>
            <a:pPr marL="342900" lvl="0" indent="-342900">
              <a:buFont typeface="Symbol" panose="05050102010706020507" pitchFamily="18" charset="2"/>
              <a:buChar char=""/>
            </a:pPr>
            <a:r>
              <a:rPr lang="pl-PL" dirty="0" smtClean="0">
                <a:latin typeface="Calibri" panose="020F0502020204030204" pitchFamily="34" charset="0"/>
                <a:ea typeface="Calibri" panose="020F0502020204030204" pitchFamily="34" charset="0"/>
                <a:cs typeface="Times New Roman" panose="02020603050405020304" pitchFamily="18" charset="0"/>
              </a:rPr>
              <a:t>Poznaliście zasady uczestnictwa w debacie oraz nauczyliście się przekonywać adwersarzy siłą argumentów</a:t>
            </a:r>
            <a:endParaRPr lang="pl-PL"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Uczyliście </a:t>
            </a:r>
            <a:r>
              <a:rPr lang="pl-PL" sz="2000" dirty="0">
                <a:effectLst/>
                <a:latin typeface="Calibri" panose="020F0502020204030204" pitchFamily="34" charset="0"/>
                <a:ea typeface="Calibri" panose="020F0502020204030204" pitchFamily="34" charset="0"/>
                <a:cs typeface="Times New Roman" panose="02020603050405020304" pitchFamily="18" charset="0"/>
              </a:rPr>
              <a:t>się planowania i organizacji własnej pracy</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buFont typeface="Symbol" panose="05050102010706020507" pitchFamily="18"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Uczyliście się współpracy w grupie i pracy samodzielnej.</a:t>
            </a:r>
          </a:p>
          <a:p>
            <a:pPr marL="342900" lvl="0" indent="-342900">
              <a:buFont typeface="Symbol" panose="05050102010706020507" pitchFamily="18"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Nauczyliście się wykorzystywać Internet jako źródło informacji. </a:t>
            </a:r>
          </a:p>
          <a:p>
            <a:pPr marL="342900" lvl="0" indent="-342900">
              <a:buFont typeface="Symbol" panose="05050102010706020507" pitchFamily="18"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Mogliście Waszą pracę zaprezentować na forum klasy i podzielić się swoją wiedzą i umiejętnościami.</a:t>
            </a:r>
          </a:p>
          <a:p>
            <a:pPr marL="342900" lvl="0" indent="-342900">
              <a:buFont typeface="Symbol" panose="05050102010706020507" pitchFamily="18" charset="2"/>
              <a:buChar char=""/>
            </a:pP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endParaRPr lang="pl-PL" sz="2000" dirty="0"/>
          </a:p>
        </p:txBody>
      </p:sp>
    </p:spTree>
    <p:extLst>
      <p:ext uri="{BB962C8B-B14F-4D97-AF65-F5344CB8AC3E}">
        <p14:creationId xmlns="" xmlns:p14="http://schemas.microsoft.com/office/powerpoint/2010/main" val="163805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ight Triangle 110">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5D3F5FEC-ED95-4A5D-85A1-B4CDC294F0B9}"/>
              </a:ext>
            </a:extLst>
          </p:cNvPr>
          <p:cNvSpPr>
            <a:spLocks noGrp="1"/>
          </p:cNvSpPr>
          <p:nvPr>
            <p:ph type="title"/>
          </p:nvPr>
        </p:nvSpPr>
        <p:spPr>
          <a:xfrm>
            <a:off x="1285240" y="1050596"/>
            <a:ext cx="8074815" cy="1296756"/>
          </a:xfrm>
        </p:spPr>
        <p:txBody>
          <a:bodyPr anchor="ctr">
            <a:normAutofit fontScale="90000"/>
          </a:bodyPr>
          <a:lstStyle/>
          <a:p>
            <a:r>
              <a:rPr lang="pl-PL" sz="5000" dirty="0"/>
              <a:t>Wprowadzenie – informacje dla uczniów</a:t>
            </a:r>
          </a:p>
        </p:txBody>
      </p:sp>
      <p:sp>
        <p:nvSpPr>
          <p:cNvPr id="3" name="Symbol zastępczy zawartości 2">
            <a:extLst>
              <a:ext uri="{FF2B5EF4-FFF2-40B4-BE49-F238E27FC236}">
                <a16:creationId xmlns="" xmlns:a16="http://schemas.microsoft.com/office/drawing/2014/main" id="{DB63770A-FD3D-4F81-816A-2DEB60991919}"/>
              </a:ext>
            </a:extLst>
          </p:cNvPr>
          <p:cNvSpPr>
            <a:spLocks noGrp="1"/>
          </p:cNvSpPr>
          <p:nvPr>
            <p:ph sz="quarter" idx="13"/>
          </p:nvPr>
        </p:nvSpPr>
        <p:spPr>
          <a:xfrm>
            <a:off x="1285240" y="2228045"/>
            <a:ext cx="9363710" cy="3541819"/>
          </a:xfrm>
        </p:spPr>
        <p:txBody>
          <a:bodyPr anchor="t">
            <a:noAutofit/>
          </a:bodyPr>
          <a:lstStyle/>
          <a:p>
            <a:pPr marL="0" indent="0">
              <a:buNone/>
            </a:pPr>
            <a:r>
              <a:rPr lang="pl-PL" sz="1400" dirty="0"/>
              <a:t>Dziś będziemy pracowali metodą Web Quest.</a:t>
            </a:r>
          </a:p>
          <a:p>
            <a:pPr marL="0" indent="0">
              <a:buNone/>
            </a:pPr>
            <a:r>
              <a:rPr lang="pl-PL" sz="1400" dirty="0"/>
              <a:t>Przygotowane zajęcia zajmą około </a:t>
            </a:r>
            <a:r>
              <a:rPr lang="pl-PL" sz="1400" dirty="0" smtClean="0"/>
              <a:t>12 </a:t>
            </a:r>
            <a:r>
              <a:rPr lang="pl-PL" sz="1400" dirty="0"/>
              <a:t>godzin i pozwolą się wam </a:t>
            </a:r>
            <a:r>
              <a:rPr lang="pl-PL" sz="1400" dirty="0" smtClean="0"/>
              <a:t>zapoznać z tematyką: masażysta czy maszyna?  Poznacie urządzenia przydatne w zawodzie masażysty i fizjoterapii</a:t>
            </a:r>
          </a:p>
          <a:p>
            <a:pPr marL="0" indent="0">
              <a:buNone/>
            </a:pPr>
            <a:r>
              <a:rPr lang="pl-PL" sz="1400" dirty="0" smtClean="0"/>
              <a:t>WQ jest przeznaczony dla uczniów z deficytami słuchu, kształcących się w szkołach branżowych o profilu technik masażysta. </a:t>
            </a:r>
            <a:endParaRPr lang="pl-PL" sz="1400" dirty="0"/>
          </a:p>
          <a:p>
            <a:pPr marL="0" indent="0">
              <a:buNone/>
            </a:pPr>
            <a:r>
              <a:rPr lang="pl-PL" sz="1400" dirty="0" smtClean="0"/>
              <a:t>Waszym zadaniem będzie zaprezentowanie na forum klasy w formie debaty z wykorzystaniem  programu </a:t>
            </a:r>
            <a:r>
              <a:rPr lang="pl-PL" sz="1400" dirty="0" err="1" smtClean="0"/>
              <a:t>powerpoint</a:t>
            </a:r>
            <a:r>
              <a:rPr lang="pl-PL" sz="1400" dirty="0" smtClean="0"/>
              <a:t> zalet i wad stosowania urządzeń fizjoterapeutycznych w leczeniu pacjentów oraz zalet i wad wykorzystania rąk fizjoterapeuty w leczeniu pacjentów</a:t>
            </a:r>
            <a:endParaRPr lang="pl-PL" sz="1400" dirty="0"/>
          </a:p>
          <a:p>
            <a:pPr marL="0" indent="0">
              <a:buNone/>
            </a:pPr>
            <a:r>
              <a:rPr lang="pl-PL" sz="1400" dirty="0"/>
              <a:t>Będziecie pracowali w grupach, by nauczyć się współpracy i mieć okazje do wymiany swoich spostrzeżeń z kolegami. </a:t>
            </a:r>
          </a:p>
        </p:txBody>
      </p:sp>
    </p:spTree>
    <p:extLst>
      <p:ext uri="{BB962C8B-B14F-4D97-AF65-F5344CB8AC3E}">
        <p14:creationId xmlns="" xmlns:p14="http://schemas.microsoft.com/office/powerpoint/2010/main" val="1166270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Triangle 40">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5D3F5FEC-ED95-4A5D-85A1-B4CDC294F0B9}"/>
              </a:ext>
            </a:extLst>
          </p:cNvPr>
          <p:cNvSpPr>
            <a:spLocks noGrp="1"/>
          </p:cNvSpPr>
          <p:nvPr>
            <p:ph type="title"/>
          </p:nvPr>
        </p:nvSpPr>
        <p:spPr>
          <a:xfrm>
            <a:off x="1285240" y="1050595"/>
            <a:ext cx="8074815" cy="1618489"/>
          </a:xfrm>
        </p:spPr>
        <p:txBody>
          <a:bodyPr anchor="ctr">
            <a:normAutofit fontScale="90000"/>
          </a:bodyPr>
          <a:lstStyle/>
          <a:p>
            <a:r>
              <a:rPr lang="pl-PL" sz="5000"/>
              <a:t>Wprowadzenie – informacje dla nauczyciela</a:t>
            </a:r>
          </a:p>
        </p:txBody>
      </p:sp>
      <p:sp>
        <p:nvSpPr>
          <p:cNvPr id="3" name="Symbol zastępczy zawartości 2">
            <a:extLst>
              <a:ext uri="{FF2B5EF4-FFF2-40B4-BE49-F238E27FC236}">
                <a16:creationId xmlns="" xmlns:a16="http://schemas.microsoft.com/office/drawing/2014/main" id="{DB63770A-FD3D-4F81-816A-2DEB60991919}"/>
              </a:ext>
            </a:extLst>
          </p:cNvPr>
          <p:cNvSpPr>
            <a:spLocks noGrp="1"/>
          </p:cNvSpPr>
          <p:nvPr>
            <p:ph sz="quarter" idx="13"/>
          </p:nvPr>
        </p:nvSpPr>
        <p:spPr>
          <a:xfrm>
            <a:off x="1285240" y="2669084"/>
            <a:ext cx="9859010" cy="3100780"/>
          </a:xfrm>
        </p:spPr>
        <p:txBody>
          <a:bodyPr anchor="t">
            <a:noAutofit/>
          </a:bodyPr>
          <a:lstStyle/>
          <a:p>
            <a:pPr marL="0" indent="0">
              <a:buNone/>
            </a:pPr>
            <a:r>
              <a:rPr lang="pl-PL" sz="1400" b="1" dirty="0"/>
              <a:t>Sugerowany czas na realizacje WQ: </a:t>
            </a:r>
          </a:p>
          <a:p>
            <a:pPr marL="0" indent="0">
              <a:buNone/>
            </a:pPr>
            <a:r>
              <a:rPr lang="pl-PL" sz="1400" dirty="0"/>
              <a:t>Uczniowie nad realizacją procesu będą pracowali </a:t>
            </a:r>
            <a:r>
              <a:rPr lang="pl-PL" sz="1400" dirty="0" smtClean="0"/>
              <a:t>12 </a:t>
            </a:r>
            <a:r>
              <a:rPr lang="pl-PL" sz="1400" dirty="0"/>
              <a:t>godzin lekcyjnych</a:t>
            </a:r>
          </a:p>
          <a:p>
            <a:pPr marL="0" indent="0">
              <a:buNone/>
            </a:pPr>
            <a:r>
              <a:rPr lang="pl-PL" sz="1400" b="1" dirty="0"/>
              <a:t>Kryteria oceny:</a:t>
            </a:r>
          </a:p>
          <a:p>
            <a:pPr marL="0" indent="0">
              <a:buNone/>
            </a:pPr>
            <a:r>
              <a:rPr lang="pl-PL" sz="1400" dirty="0"/>
              <a:t>Ocenie podlegać będzie stopień wyczerpania tematu, należy przygotować i ukierunkować uczniów na odpowiednią wiedzę, która zapewni maksymalną ocenę (5). Przekroczenie tego poziomu – ocena 6. </a:t>
            </a:r>
          </a:p>
          <a:p>
            <a:pPr marL="0" indent="0">
              <a:buNone/>
            </a:pPr>
            <a:r>
              <a:rPr lang="pl-PL" sz="1400" b="1" dirty="0"/>
              <a:t>Ewaluacja:</a:t>
            </a:r>
          </a:p>
          <a:p>
            <a:pPr marL="0" indent="0">
              <a:buNone/>
            </a:pPr>
            <a:r>
              <a:rPr lang="pl-PL" sz="1400" dirty="0"/>
              <a:t>Nauczyciel pomoże uczniom przeanalizować treści wspólnie z nimi, aż do momentu ich zrozumienia przez uczniów. Będzie służyć im pomocą, radą, wyjaśnieniami, a nie gotowymi rozwiązaniami. Taka metoda będzie dobrą formą wdrażania do samodzielnego działania i twórczego myślenia.</a:t>
            </a:r>
          </a:p>
        </p:txBody>
      </p:sp>
    </p:spTree>
    <p:extLst>
      <p:ext uri="{BB962C8B-B14F-4D97-AF65-F5344CB8AC3E}">
        <p14:creationId xmlns="" xmlns:p14="http://schemas.microsoft.com/office/powerpoint/2010/main" val="678220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4B5461AA-E8EA-417D-BE93-092285967559}"/>
              </a:ext>
            </a:extLst>
          </p:cNvPr>
          <p:cNvSpPr>
            <a:spLocks noGrp="1"/>
          </p:cNvSpPr>
          <p:nvPr>
            <p:ph sz="quarter" idx="13"/>
          </p:nvPr>
        </p:nvSpPr>
        <p:spPr>
          <a:xfrm>
            <a:off x="1285240" y="1362075"/>
            <a:ext cx="9506585" cy="4407789"/>
          </a:xfrm>
        </p:spPr>
        <p:txBody>
          <a:bodyPr anchor="t">
            <a:normAutofit fontScale="85000" lnSpcReduction="10000"/>
          </a:bodyPr>
          <a:lstStyle/>
          <a:p>
            <a:pPr lvl="0"/>
            <a:r>
              <a:rPr lang="pl-PL" sz="2000" dirty="0"/>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p>
          <a:p>
            <a:pPr lvl="0"/>
            <a:endParaRPr lang="en-US" sz="2000" dirty="0"/>
          </a:p>
          <a:p>
            <a:pPr lvl="0"/>
            <a:r>
              <a:rPr lang="pl-PL" sz="2000" dirty="0"/>
              <a:t>Podział na grupy może być dokonany według różnych kryteriów, np. ze względu na możliwości poznawcze uczniów, ich umiejętności, zainteresowania, tak aby „równo” rozłożyć siły w poszczególnych grupach.</a:t>
            </a:r>
          </a:p>
          <a:p>
            <a:pPr lvl="0"/>
            <a:endParaRPr lang="en-US" sz="2000" dirty="0"/>
          </a:p>
          <a:p>
            <a:pPr lvl="0"/>
            <a:r>
              <a:rPr lang="pl-PL" sz="2000" dirty="0"/>
              <a:t>Nauczyciel może pomagać uczniom, gdy pracują w grupach zadając im pytania naprowadzające. Należy pamiętać, że uczą się oni nowego sposobu pracy (procesu).  </a:t>
            </a:r>
            <a:endParaRPr lang="en-US" sz="2000" dirty="0"/>
          </a:p>
        </p:txBody>
      </p:sp>
    </p:spTree>
    <p:extLst>
      <p:ext uri="{BB962C8B-B14F-4D97-AF65-F5344CB8AC3E}">
        <p14:creationId xmlns="" xmlns:p14="http://schemas.microsoft.com/office/powerpoint/2010/main" val="2773020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4B5461AA-E8EA-417D-BE93-092285967559}"/>
              </a:ext>
            </a:extLst>
          </p:cNvPr>
          <p:cNvSpPr>
            <a:spLocks noGrp="1"/>
          </p:cNvSpPr>
          <p:nvPr>
            <p:ph sz="quarter" idx="13"/>
          </p:nvPr>
        </p:nvSpPr>
        <p:spPr>
          <a:xfrm>
            <a:off x="1285240" y="1800225"/>
            <a:ext cx="9897110" cy="3969639"/>
          </a:xfrm>
        </p:spPr>
        <p:txBody>
          <a:bodyPr anchor="t">
            <a:normAutofit fontScale="92500" lnSpcReduction="10000"/>
          </a:bodyPr>
          <a:lstStyle/>
          <a:p>
            <a:r>
              <a:rPr lang="pl-PL" sz="2200" dirty="0"/>
              <a:t>Nauczyciel powinien podawać uczniom konkretne informacje dotyczące oceny ich osiągnięć, zarówno w czasie pracy grupowej, jak i przy podsumowaniu wyników.  </a:t>
            </a:r>
          </a:p>
          <a:p>
            <a:endParaRPr lang="en-US" sz="2200" dirty="0"/>
          </a:p>
          <a:p>
            <a:r>
              <a:rPr lang="pl-PL" sz="2200" dirty="0"/>
              <a:t>Czas na realizację projektu powinien być dostosowany do możliwości uczniów. Nie jest z góry narzucony.</a:t>
            </a:r>
          </a:p>
          <a:p>
            <a:endParaRPr lang="en-US" sz="2200" dirty="0"/>
          </a:p>
          <a:p>
            <a:r>
              <a:rPr lang="pl-PL" sz="2200" dirty="0"/>
              <a:t>Jako formę wyróżnienia i pozytywnego wzmocnienia proponuje się zaprezentowanie prac uczniów przygotowując </a:t>
            </a:r>
            <a:r>
              <a:rPr lang="pl-PL" sz="2200" dirty="0" smtClean="0"/>
              <a:t>debatę z wykorzystaniem prezentacja multimedialnej </a:t>
            </a:r>
            <a:r>
              <a:rPr lang="pl-PL" sz="2200" dirty="0"/>
              <a:t>w klasopracowni.</a:t>
            </a:r>
            <a:endParaRPr lang="en-US" sz="2200" dirty="0"/>
          </a:p>
          <a:p>
            <a:endParaRPr lang="pl-PL" sz="2200" dirty="0"/>
          </a:p>
        </p:txBody>
      </p:sp>
    </p:spTree>
    <p:extLst>
      <p:ext uri="{BB962C8B-B14F-4D97-AF65-F5344CB8AC3E}">
        <p14:creationId xmlns="" xmlns:p14="http://schemas.microsoft.com/office/powerpoint/2010/main" val="2322139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Triangle 117">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5D3F5FEC-ED95-4A5D-85A1-B4CDC294F0B9}"/>
              </a:ext>
            </a:extLst>
          </p:cNvPr>
          <p:cNvSpPr>
            <a:spLocks noGrp="1"/>
          </p:cNvSpPr>
          <p:nvPr>
            <p:ph type="title"/>
          </p:nvPr>
        </p:nvSpPr>
        <p:spPr>
          <a:xfrm>
            <a:off x="1162566" y="715685"/>
            <a:ext cx="7030085" cy="1025855"/>
          </a:xfrm>
        </p:spPr>
        <p:txBody>
          <a:bodyPr anchor="ctr">
            <a:normAutofit fontScale="90000"/>
          </a:bodyPr>
          <a:lstStyle/>
          <a:p>
            <a:r>
              <a:rPr lang="pl-PL" sz="7200" dirty="0"/>
              <a:t>ZADANIE</a:t>
            </a:r>
          </a:p>
        </p:txBody>
      </p:sp>
      <p:sp>
        <p:nvSpPr>
          <p:cNvPr id="3" name="Symbol zastępczy zawartości 2">
            <a:extLst>
              <a:ext uri="{FF2B5EF4-FFF2-40B4-BE49-F238E27FC236}">
                <a16:creationId xmlns="" xmlns:a16="http://schemas.microsoft.com/office/drawing/2014/main" id="{DB63770A-FD3D-4F81-816A-2DEB60991919}"/>
              </a:ext>
            </a:extLst>
          </p:cNvPr>
          <p:cNvSpPr>
            <a:spLocks noGrp="1"/>
          </p:cNvSpPr>
          <p:nvPr>
            <p:ph sz="quarter" idx="13"/>
          </p:nvPr>
        </p:nvSpPr>
        <p:spPr>
          <a:xfrm>
            <a:off x="1285240" y="1942011"/>
            <a:ext cx="9887585" cy="3827853"/>
          </a:xfrm>
        </p:spPr>
        <p:txBody>
          <a:bodyPr anchor="t">
            <a:normAutofit fontScale="92500" lnSpcReduction="20000"/>
          </a:bodyPr>
          <a:lstStyle/>
          <a:p>
            <a:pPr marL="0" indent="0">
              <a:buNone/>
            </a:pPr>
            <a:r>
              <a:rPr lang="pl-PL" sz="2000" dirty="0"/>
              <a:t>Będziecie pracować w </a:t>
            </a:r>
            <a:r>
              <a:rPr lang="pl-PL" dirty="0" smtClean="0"/>
              <a:t>dwóch</a:t>
            </a:r>
            <a:r>
              <a:rPr lang="pl-PL" sz="2000" dirty="0" smtClean="0"/>
              <a:t> grupach</a:t>
            </a:r>
            <a:r>
              <a:rPr lang="pl-PL" sz="2000" dirty="0"/>
              <a:t>. </a:t>
            </a:r>
            <a:r>
              <a:rPr lang="pl-PL" dirty="0" smtClean="0"/>
              <a:t>jedna</a:t>
            </a:r>
            <a:r>
              <a:rPr lang="pl-PL" sz="2000" dirty="0" smtClean="0"/>
              <a:t> </a:t>
            </a:r>
            <a:r>
              <a:rPr lang="pl-PL" sz="2000" dirty="0"/>
              <a:t>z grup przygotuje </a:t>
            </a:r>
            <a:r>
              <a:rPr lang="pl-PL" sz="2000" dirty="0" smtClean="0"/>
              <a:t>prezentację multimedialną na temat wad i zalet stosowania urządzeń fizjoterapeutycznych do leczenia pacjentów a druga na temat wad i zalet wykorzystania rąk fizjoterapeuty do leczenia pacjentów. Prezentację będą służyły jako pomoc w debacie każdej z grup.  Postarajcie </a:t>
            </a:r>
            <a:r>
              <a:rPr lang="pl-PL" sz="2000" dirty="0"/>
              <a:t>się, by Wasza prezentacja pozwoliła odbiorcom </a:t>
            </a:r>
            <a:r>
              <a:rPr lang="pl-PL" sz="2000" dirty="0" smtClean="0"/>
              <a:t>dowiedzieć się jak najwięcej o wadach zaletach rozwiązań na temat których przygotowujecie prezentacje. Wykorzystacie zebrane materiały w trakcie debaty, podczas której będziecie przekonywać do swoich racji</a:t>
            </a:r>
            <a:endParaRPr lang="pl-PL" sz="2000" dirty="0"/>
          </a:p>
          <a:p>
            <a:pPr marL="0" indent="0">
              <a:buNone/>
            </a:pPr>
            <a:endParaRPr lang="pl-PL" sz="2000" dirty="0"/>
          </a:p>
          <a:p>
            <a:pPr marL="0" indent="0">
              <a:buNone/>
            </a:pPr>
            <a:r>
              <a:rPr lang="pl-PL" sz="2000" dirty="0" smtClean="0"/>
              <a:t>Waszym zadaniem będzie zebrać materiał na </a:t>
            </a:r>
            <a:r>
              <a:rPr lang="pl-PL" dirty="0"/>
              <a:t>temat </a:t>
            </a:r>
            <a:r>
              <a:rPr lang="pl-PL" dirty="0" smtClean="0"/>
              <a:t>wad </a:t>
            </a:r>
            <a:r>
              <a:rPr lang="pl-PL" dirty="0"/>
              <a:t>i zalet stosowania urządzeń fizjoterapeutycznych do leczenia pacjentów </a:t>
            </a:r>
            <a:r>
              <a:rPr lang="pl-PL" dirty="0" smtClean="0"/>
              <a:t>oraz na </a:t>
            </a:r>
            <a:r>
              <a:rPr lang="pl-PL" dirty="0"/>
              <a:t>temat wad i zalet </a:t>
            </a:r>
            <a:r>
              <a:rPr lang="pl-PL" dirty="0" smtClean="0"/>
              <a:t>wykorzystania </a:t>
            </a:r>
            <a:r>
              <a:rPr lang="pl-PL" dirty="0"/>
              <a:t>rąk fizjoterapeuty do leczenia pacjentów</a:t>
            </a:r>
            <a:endParaRPr lang="pl-PL" sz="2000" dirty="0"/>
          </a:p>
        </p:txBody>
      </p:sp>
    </p:spTree>
    <p:extLst>
      <p:ext uri="{BB962C8B-B14F-4D97-AF65-F5344CB8AC3E}">
        <p14:creationId xmlns="" xmlns:p14="http://schemas.microsoft.com/office/powerpoint/2010/main" val="3529883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Triangle 117">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DB63770A-FD3D-4F81-816A-2DEB60991919}"/>
              </a:ext>
            </a:extLst>
          </p:cNvPr>
          <p:cNvSpPr>
            <a:spLocks noGrp="1"/>
          </p:cNvSpPr>
          <p:nvPr>
            <p:ph sz="quarter" idx="13"/>
          </p:nvPr>
        </p:nvSpPr>
        <p:spPr>
          <a:xfrm>
            <a:off x="1285240" y="1362075"/>
            <a:ext cx="10068560" cy="4407789"/>
          </a:xfrm>
        </p:spPr>
        <p:txBody>
          <a:bodyPr anchor="t">
            <a:normAutofit fontScale="70000" lnSpcReduction="20000"/>
          </a:bodyPr>
          <a:lstStyle/>
          <a:p>
            <a:pPr marL="0" indent="0">
              <a:buNone/>
            </a:pPr>
            <a:r>
              <a:rPr lang="pl-PL" sz="2400" dirty="0"/>
              <a:t>W swojej prezentacji:</a:t>
            </a:r>
          </a:p>
          <a:p>
            <a:pPr marL="0" indent="0">
              <a:buNone/>
            </a:pPr>
            <a:endParaRPr lang="pl-PL" sz="2400" dirty="0"/>
          </a:p>
          <a:p>
            <a:r>
              <a:rPr lang="pl-PL" sz="2400" dirty="0" smtClean="0"/>
              <a:t>Zaprezentujecie urządzenia fizjoterapeutyczne wykorzystane w trakcie zabiegów</a:t>
            </a:r>
          </a:p>
          <a:p>
            <a:r>
              <a:rPr lang="pl-PL" sz="2400" dirty="0" smtClean="0"/>
              <a:t>Opiszcie wady i zalety tych urządzeń.</a:t>
            </a:r>
            <a:endParaRPr lang="pl-PL" sz="2400" dirty="0"/>
          </a:p>
          <a:p>
            <a:r>
              <a:rPr lang="pl-PL" sz="2400" dirty="0" smtClean="0"/>
              <a:t>Zaprezentujcie w jaki sposób fizjoterapeuta wykorzystuje swoje ręce do wykonywania zabiegów leczniczych.</a:t>
            </a:r>
          </a:p>
          <a:p>
            <a:r>
              <a:rPr lang="pl-PL" sz="2400" dirty="0" smtClean="0"/>
              <a:t>Opiszcie jakie są wady i zalety stosowania rąk masażysty do wykonywania zabiegów leczniczych</a:t>
            </a:r>
            <a:endParaRPr lang="pl-PL" sz="2400" dirty="0"/>
          </a:p>
          <a:p>
            <a:r>
              <a:rPr lang="pl-PL" sz="2400" dirty="0" smtClean="0"/>
              <a:t>Spróbujcie w źródłach internetowych odnaleźć ciekawostki związane z zadanym tematem.</a:t>
            </a:r>
            <a:endParaRPr lang="pl-PL" sz="2400" dirty="0"/>
          </a:p>
          <a:p>
            <a:r>
              <a:rPr lang="pl-PL" sz="2400" dirty="0" smtClean="0"/>
              <a:t>W trakcie debaty spierajcie się na argumenty, które ze stosowanych rozwiązań są bardziej korzystne dla pacjenta.</a:t>
            </a:r>
          </a:p>
          <a:p>
            <a:r>
              <a:rPr lang="pl-PL" sz="2400" dirty="0" smtClean="0"/>
              <a:t>Wykorzystajcie pracę grupową do przekonania </a:t>
            </a:r>
            <a:r>
              <a:rPr lang="pl-PL" sz="2400" dirty="0" err="1" smtClean="0"/>
              <a:t>adwersaży</a:t>
            </a:r>
            <a:r>
              <a:rPr lang="pl-PL" sz="2400" dirty="0" smtClean="0"/>
              <a:t> do swoich racji</a:t>
            </a:r>
            <a:endParaRPr lang="pl-PL" sz="2400" dirty="0"/>
          </a:p>
        </p:txBody>
      </p:sp>
    </p:spTree>
    <p:extLst>
      <p:ext uri="{BB962C8B-B14F-4D97-AF65-F5344CB8AC3E}">
        <p14:creationId xmlns="" xmlns:p14="http://schemas.microsoft.com/office/powerpoint/2010/main" val="4253730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Triangle 117">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DB63770A-FD3D-4F81-816A-2DEB60991919}"/>
              </a:ext>
            </a:extLst>
          </p:cNvPr>
          <p:cNvSpPr>
            <a:spLocks noGrp="1"/>
          </p:cNvSpPr>
          <p:nvPr>
            <p:ph sz="quarter" idx="13"/>
          </p:nvPr>
        </p:nvSpPr>
        <p:spPr>
          <a:xfrm>
            <a:off x="1285240" y="1362075"/>
            <a:ext cx="10068560" cy="4407789"/>
          </a:xfrm>
        </p:spPr>
        <p:txBody>
          <a:bodyPr anchor="t">
            <a:normAutofit fontScale="85000" lnSpcReduction="20000"/>
          </a:bodyPr>
          <a:lstStyle/>
          <a:p>
            <a:pPr marL="0" indent="0">
              <a:buNone/>
            </a:pPr>
            <a:r>
              <a:rPr lang="pl-PL" sz="2400" dirty="0"/>
              <a:t>Na koniec procesu wspólnie w drodze dyskusji zastanowimy się </a:t>
            </a:r>
            <a:r>
              <a:rPr lang="pl-PL" sz="2400" dirty="0" smtClean="0"/>
              <a:t>które </a:t>
            </a:r>
            <a:r>
              <a:rPr lang="pl-PL" sz="2400" dirty="0"/>
              <a:t>z </a:t>
            </a:r>
            <a:r>
              <a:rPr lang="pl-PL" sz="2400" dirty="0" smtClean="0"/>
              <a:t>wybranych przez Was informacji zasługują na największą uwagę i rozwinięcie. Pamiętajcie, że celem zadania jest przygotowanie prezentacji, która zostanie wykorzystania w trakcie debaty do przekonania grupy posiadającej odmienne zdanie. </a:t>
            </a:r>
            <a:endParaRPr lang="pl-PL" sz="2400" dirty="0"/>
          </a:p>
          <a:p>
            <a:pPr marL="0" indent="0">
              <a:buNone/>
            </a:pPr>
            <a:endParaRPr lang="pl-PL" sz="2400" dirty="0"/>
          </a:p>
          <a:p>
            <a:pPr marL="0" indent="0">
              <a:buNone/>
            </a:pPr>
            <a:r>
              <a:rPr lang="pl-PL" sz="2400" dirty="0"/>
              <a:t>Podczas zajęć oceniane będzie:</a:t>
            </a:r>
          </a:p>
          <a:p>
            <a:r>
              <a:rPr lang="pl-PL" sz="2400" dirty="0"/>
              <a:t>Zaangażowanie w prace grupy.</a:t>
            </a:r>
          </a:p>
          <a:p>
            <a:r>
              <a:rPr lang="pl-PL" sz="2400" dirty="0"/>
              <a:t>Jakość prezentacji</a:t>
            </a:r>
            <a:r>
              <a:rPr lang="pl-PL" sz="2400" dirty="0" smtClean="0"/>
              <a:t>.</a:t>
            </a:r>
          </a:p>
          <a:p>
            <a:r>
              <a:rPr lang="pl-PL" sz="2400" dirty="0" smtClean="0"/>
              <a:t>Argumenty wykosztowane w trakcie debaty</a:t>
            </a:r>
            <a:endParaRPr lang="pl-PL" sz="2400" dirty="0"/>
          </a:p>
          <a:p>
            <a:r>
              <a:rPr lang="pl-PL" sz="2400" dirty="0"/>
              <a:t>Wkład w dyskusję. </a:t>
            </a:r>
          </a:p>
        </p:txBody>
      </p:sp>
    </p:spTree>
    <p:extLst>
      <p:ext uri="{BB962C8B-B14F-4D97-AF65-F5344CB8AC3E}">
        <p14:creationId xmlns="" xmlns:p14="http://schemas.microsoft.com/office/powerpoint/2010/main" val="156028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 xmlns:a16="http://schemas.microsoft.com/office/drawing/2014/main" id="{955A2079-FA98-4876-80F0-72364A7D2E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 xmlns:a16="http://schemas.microsoft.com/office/drawing/2014/main" id="{4358A3FF-F177-4159-8663-8B3FAB10D6C5}"/>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a:solidFill>
                  <a:schemeClr val="tx1"/>
                </a:solidFill>
                <a:latin typeface="+mj-lt"/>
                <a:ea typeface="+mj-ea"/>
                <a:cs typeface="+mj-cs"/>
              </a:rPr>
              <a:t>PROCES</a:t>
            </a:r>
          </a:p>
        </p:txBody>
      </p:sp>
      <p:graphicFrame>
        <p:nvGraphicFramePr>
          <p:cNvPr id="6" name="Symbol zastępczy zawartości 5">
            <a:extLst>
              <a:ext uri="{FF2B5EF4-FFF2-40B4-BE49-F238E27FC236}">
                <a16:creationId xmlns="" xmlns:a16="http://schemas.microsoft.com/office/drawing/2014/main" id="{F09277A2-25A7-43A4-80C6-D79664AEEEE5}"/>
              </a:ext>
            </a:extLst>
          </p:cNvPr>
          <p:cNvGraphicFramePr>
            <a:graphicFrameLocks noGrp="1"/>
          </p:cNvGraphicFramePr>
          <p:nvPr>
            <p:ph sz="quarter" idx="13"/>
            <p:extLst>
              <p:ext uri="{D42A27DB-BD31-4B8C-83A1-F6EECF244321}">
                <p14:modId xmlns="" xmlns:p14="http://schemas.microsoft.com/office/powerpoint/2010/main" val="313757025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9300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Kropla">
  <a:themeElements>
    <a:clrScheme name="Krop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Kropl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op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TM04033925[[fn=Kropla]]</Template>
  <TotalTime>398</TotalTime>
  <Words>1416</Words>
  <Application>Microsoft Office PowerPoint</Application>
  <PresentationFormat>Niestandardowy</PresentationFormat>
  <Paragraphs>138</Paragraphs>
  <Slides>19</Slides>
  <Notes>0</Notes>
  <HiddenSlides>0</HiddenSlides>
  <MMClips>0</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Kropla</vt:lpstr>
      <vt:lpstr>Masażysta czy maszyna – urządzenia fizjoterapeutyczne</vt:lpstr>
      <vt:lpstr>Wprowadzenie – informacje dla uczniów</vt:lpstr>
      <vt:lpstr>Wprowadzenie – informacje dla nauczyciela</vt:lpstr>
      <vt:lpstr>Slajd 4</vt:lpstr>
      <vt:lpstr>Slajd 5</vt:lpstr>
      <vt:lpstr>ZADANIE</vt:lpstr>
      <vt:lpstr>Slajd 7</vt:lpstr>
      <vt:lpstr>Slajd 8</vt:lpstr>
      <vt:lpstr>Slajd 9</vt:lpstr>
      <vt:lpstr>Slajd 10</vt:lpstr>
      <vt:lpstr>Slajd 11</vt:lpstr>
      <vt:lpstr>Slajd 12</vt:lpstr>
      <vt:lpstr>                                  Fizjoterapia jest integralną częścią obszaru nauk medycznych. Jest to nauka o metodach leczenia środkami naturalnymi, opartymi na różnych formach energii fizycznej, występującej w środowisku człowieka, takich jak ruch, bodźce termiczne, kinetyczne, mechaniczne, elektryczne, świetlne oraz chemiczne. Według definicji Światowej Konfederacji Fizjoterapii “Fizjoterapia” oznacza świadczenie usług wobec jednostek lub populacji osób, mających na celu rozwijanie, utrzymywanie i przywracanie im maksymalnych zdolności ruchowych i funkcjonalnych. Usługi te mogą być świadczone tylko przez fizjoterapeutę, lub pod jego kierunkiem i nadzorem. WCPT jasno określa, że w ramach swoich usług fizjoterapeuta posiada kompetencje do badania, oceniania, ewaluacji, diagnozy funkcjonalnej, prognozy, programowania postępowania, a także przeprowadzenia powtórnej oceny pacjenta na potrzeby prowadzonego procesu terapeutycznego.             .   </vt:lpstr>
      <vt:lpstr>Slajd 14</vt:lpstr>
      <vt:lpstr>Slajd 15</vt:lpstr>
      <vt:lpstr>Źródła</vt:lpstr>
      <vt:lpstr>EWALUACJA</vt:lpstr>
      <vt:lpstr>EWALUACJA</vt:lpstr>
      <vt:lpstr>Wnioski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Oczko wodne</dc:title>
  <dc:creator>Michał Pyclik</dc:creator>
  <cp:lastModifiedBy>Konrad1</cp:lastModifiedBy>
  <cp:revision>27</cp:revision>
  <dcterms:created xsi:type="dcterms:W3CDTF">2021-02-22T06:21:20Z</dcterms:created>
  <dcterms:modified xsi:type="dcterms:W3CDTF">2021-09-22T11:28:47Z</dcterms:modified>
</cp:coreProperties>
</file>